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8" r:id="rId6"/>
    <p:sldId id="269" r:id="rId7"/>
    <p:sldId id="267" r:id="rId8"/>
    <p:sldId id="262" r:id="rId9"/>
    <p:sldId id="270" r:id="rId10"/>
    <p:sldId id="279" r:id="rId11"/>
    <p:sldId id="272" r:id="rId12"/>
    <p:sldId id="273" r:id="rId13"/>
    <p:sldId id="274" r:id="rId14"/>
    <p:sldId id="275" r:id="rId15"/>
    <p:sldId id="263" r:id="rId16"/>
    <p:sldId id="264" r:id="rId17"/>
    <p:sldId id="276" r:id="rId18"/>
    <p:sldId id="277" r:id="rId19"/>
    <p:sldId id="265" r:id="rId20"/>
    <p:sldId id="266" r:id="rId21"/>
    <p:sldId id="27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68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84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397CDD-9670-4E94-8CAA-E8EC7BDF42CB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</dgm:pt>
    <dgm:pt modelId="{986BE957-8007-48E7-9317-84566D9F1A95}">
      <dgm:prSet phldrT="[Text]"/>
      <dgm:spPr/>
      <dgm:t>
        <a:bodyPr/>
        <a:lstStyle/>
        <a:p>
          <a:r>
            <a:rPr lang="en-US" dirty="0" err="1"/>
            <a:t>Daging</a:t>
          </a:r>
          <a:r>
            <a:rPr lang="en-US" dirty="0"/>
            <a:t> </a:t>
          </a:r>
          <a:r>
            <a:rPr lang="en-US" dirty="0" err="1"/>
            <a:t>Ayam</a:t>
          </a:r>
          <a:endParaRPr lang="en-ID" dirty="0"/>
        </a:p>
      </dgm:t>
    </dgm:pt>
    <dgm:pt modelId="{E953CB49-E1B9-4804-9DCE-F6F243FD59E5}" type="parTrans" cxnId="{0B07255E-EA01-4772-8FF5-BB1AABAF14E9}">
      <dgm:prSet/>
      <dgm:spPr/>
      <dgm:t>
        <a:bodyPr/>
        <a:lstStyle/>
        <a:p>
          <a:endParaRPr lang="en-ID"/>
        </a:p>
      </dgm:t>
    </dgm:pt>
    <dgm:pt modelId="{858A15DE-7132-44F2-B217-33284BBCDE48}" type="sibTrans" cxnId="{0B07255E-EA01-4772-8FF5-BB1AABAF14E9}">
      <dgm:prSet/>
      <dgm:spPr/>
      <dgm:t>
        <a:bodyPr/>
        <a:lstStyle/>
        <a:p>
          <a:endParaRPr lang="en-ID"/>
        </a:p>
      </dgm:t>
    </dgm:pt>
    <dgm:pt modelId="{7262D37E-C087-4269-B954-CCDCDCC10FF0}">
      <dgm:prSet phldrT="[Text]"/>
      <dgm:spPr/>
      <dgm:t>
        <a:bodyPr/>
        <a:lstStyle/>
        <a:p>
          <a:r>
            <a:rPr lang="en-US" dirty="0" err="1"/>
            <a:t>Bawang-bawangan</a:t>
          </a:r>
          <a:endParaRPr lang="en-ID" dirty="0"/>
        </a:p>
      </dgm:t>
    </dgm:pt>
    <dgm:pt modelId="{94A706D5-6731-4419-9E5D-F03A6F71048A}" type="parTrans" cxnId="{CCE1FE22-E5B1-4AEE-BE3B-65C5DE7A79EA}">
      <dgm:prSet/>
      <dgm:spPr/>
      <dgm:t>
        <a:bodyPr/>
        <a:lstStyle/>
        <a:p>
          <a:endParaRPr lang="en-ID"/>
        </a:p>
      </dgm:t>
    </dgm:pt>
    <dgm:pt modelId="{53C7041E-AEE6-4CB5-A6C6-C4BBA6D83ABF}" type="sibTrans" cxnId="{CCE1FE22-E5B1-4AEE-BE3B-65C5DE7A79EA}">
      <dgm:prSet/>
      <dgm:spPr/>
      <dgm:t>
        <a:bodyPr/>
        <a:lstStyle/>
        <a:p>
          <a:endParaRPr lang="en-ID"/>
        </a:p>
      </dgm:t>
    </dgm:pt>
    <dgm:pt modelId="{AF7BBD5C-533F-401D-A98A-BDB392EF3E0B}">
      <dgm:prSet phldrT="[Text]"/>
      <dgm:spPr/>
      <dgm:t>
        <a:bodyPr/>
        <a:lstStyle/>
        <a:p>
          <a:r>
            <a:rPr lang="en-US" dirty="0" err="1"/>
            <a:t>Makanan</a:t>
          </a:r>
          <a:r>
            <a:rPr lang="en-US" dirty="0"/>
            <a:t> </a:t>
          </a:r>
          <a:r>
            <a:rPr lang="en-US" dirty="0" err="1"/>
            <a:t>Pokok</a:t>
          </a:r>
          <a:endParaRPr lang="en-ID" dirty="0"/>
        </a:p>
      </dgm:t>
    </dgm:pt>
    <dgm:pt modelId="{DA663328-6430-4F37-90AD-379FA4F8194A}" type="parTrans" cxnId="{6F05BA23-7B83-4001-AA0D-DB03EC8BD495}">
      <dgm:prSet/>
      <dgm:spPr/>
      <dgm:t>
        <a:bodyPr/>
        <a:lstStyle/>
        <a:p>
          <a:endParaRPr lang="en-ID"/>
        </a:p>
      </dgm:t>
    </dgm:pt>
    <dgm:pt modelId="{F6321054-7328-40FB-B9D8-91070BB7D3CE}" type="sibTrans" cxnId="{6F05BA23-7B83-4001-AA0D-DB03EC8BD495}">
      <dgm:prSet/>
      <dgm:spPr/>
      <dgm:t>
        <a:bodyPr/>
        <a:lstStyle/>
        <a:p>
          <a:endParaRPr lang="en-ID"/>
        </a:p>
      </dgm:t>
    </dgm:pt>
    <dgm:pt modelId="{E543D048-D000-499E-BBAE-73845D2B0416}">
      <dgm:prSet phldrT="[Text]"/>
      <dgm:spPr/>
      <dgm:t>
        <a:bodyPr/>
        <a:lstStyle/>
        <a:p>
          <a:r>
            <a:rPr lang="en-US" dirty="0"/>
            <a:t>Cabe-</a:t>
          </a:r>
          <a:r>
            <a:rPr lang="en-US" dirty="0" err="1"/>
            <a:t>cabean</a:t>
          </a:r>
          <a:endParaRPr lang="en-ID" dirty="0"/>
        </a:p>
      </dgm:t>
    </dgm:pt>
    <dgm:pt modelId="{4A547AE7-7C32-4481-A235-994CF22DEC97}" type="parTrans" cxnId="{A3C5CD03-9C15-45EB-9421-064F5932B270}">
      <dgm:prSet/>
      <dgm:spPr/>
      <dgm:t>
        <a:bodyPr/>
        <a:lstStyle/>
        <a:p>
          <a:endParaRPr lang="en-ID"/>
        </a:p>
      </dgm:t>
    </dgm:pt>
    <dgm:pt modelId="{22FD53CB-E126-44F0-ADAA-0FFE5185E965}" type="sibTrans" cxnId="{A3C5CD03-9C15-45EB-9421-064F5932B270}">
      <dgm:prSet/>
      <dgm:spPr/>
      <dgm:t>
        <a:bodyPr/>
        <a:lstStyle/>
        <a:p>
          <a:endParaRPr lang="en-ID"/>
        </a:p>
      </dgm:t>
    </dgm:pt>
    <dgm:pt modelId="{E0D59B69-2576-4036-83BD-3BFC5C0B8C56}">
      <dgm:prSet phldrT="[Text]"/>
      <dgm:spPr/>
      <dgm:t>
        <a:bodyPr/>
        <a:lstStyle/>
        <a:p>
          <a:r>
            <a:rPr lang="en-US" dirty="0" err="1"/>
            <a:t>Daging</a:t>
          </a:r>
          <a:r>
            <a:rPr lang="en-US" dirty="0"/>
            <a:t> </a:t>
          </a:r>
          <a:r>
            <a:rPr lang="en-US" dirty="0" err="1"/>
            <a:t>Sapi</a:t>
          </a:r>
          <a:endParaRPr lang="en-ID" dirty="0"/>
        </a:p>
      </dgm:t>
    </dgm:pt>
    <dgm:pt modelId="{15EF38EB-7736-4129-ADF5-DAC0D53FBF86}" type="parTrans" cxnId="{8AA2E5C9-280A-423A-B046-8EC3FB9777E1}">
      <dgm:prSet/>
      <dgm:spPr/>
      <dgm:t>
        <a:bodyPr/>
        <a:lstStyle/>
        <a:p>
          <a:endParaRPr lang="en-ID"/>
        </a:p>
      </dgm:t>
    </dgm:pt>
    <dgm:pt modelId="{899D18E9-A573-49D7-B3B8-CC21252ECD38}" type="sibTrans" cxnId="{8AA2E5C9-280A-423A-B046-8EC3FB9777E1}">
      <dgm:prSet/>
      <dgm:spPr/>
      <dgm:t>
        <a:bodyPr/>
        <a:lstStyle/>
        <a:p>
          <a:endParaRPr lang="en-ID"/>
        </a:p>
      </dgm:t>
    </dgm:pt>
    <dgm:pt modelId="{C47EEA71-E3FF-4606-BB4D-B0C2BDE2A6BC}">
      <dgm:prSet phldrT="[Text]"/>
      <dgm:spPr/>
      <dgm:t>
        <a:bodyPr/>
        <a:lstStyle/>
        <a:p>
          <a:r>
            <a:rPr lang="en-US" dirty="0" err="1"/>
            <a:t>Gula</a:t>
          </a:r>
          <a:r>
            <a:rPr lang="en-US" dirty="0"/>
            <a:t> &amp; Garam</a:t>
          </a:r>
          <a:endParaRPr lang="en-ID" dirty="0"/>
        </a:p>
      </dgm:t>
    </dgm:pt>
    <dgm:pt modelId="{8CD5144B-4866-474D-AE5E-68651686F4C1}" type="parTrans" cxnId="{15DC6049-D465-4A3C-B26D-43F7A178A39E}">
      <dgm:prSet/>
      <dgm:spPr/>
      <dgm:t>
        <a:bodyPr/>
        <a:lstStyle/>
        <a:p>
          <a:endParaRPr lang="en-ID"/>
        </a:p>
      </dgm:t>
    </dgm:pt>
    <dgm:pt modelId="{7DF0A2F4-2E37-4E7E-95D1-F3D4AE19CEF6}" type="sibTrans" cxnId="{15DC6049-D465-4A3C-B26D-43F7A178A39E}">
      <dgm:prSet/>
      <dgm:spPr/>
      <dgm:t>
        <a:bodyPr/>
        <a:lstStyle/>
        <a:p>
          <a:endParaRPr lang="en-ID"/>
        </a:p>
      </dgm:t>
    </dgm:pt>
    <dgm:pt modelId="{73B54517-FBD5-425D-8ACC-E92CEAEE1A68}" type="pres">
      <dgm:prSet presAssocID="{A9397CDD-9670-4E94-8CAA-E8EC7BDF42CB}" presName="Name0" presStyleCnt="0">
        <dgm:presLayoutVars>
          <dgm:chMax/>
          <dgm:chPref/>
          <dgm:dir/>
        </dgm:presLayoutVars>
      </dgm:prSet>
      <dgm:spPr/>
    </dgm:pt>
    <dgm:pt modelId="{07AE9B28-AE1F-411E-B67D-AE7B6BBC3FB8}" type="pres">
      <dgm:prSet presAssocID="{986BE957-8007-48E7-9317-84566D9F1A95}" presName="composite" presStyleCnt="0">
        <dgm:presLayoutVars>
          <dgm:chMax val="1"/>
          <dgm:chPref val="1"/>
        </dgm:presLayoutVars>
      </dgm:prSet>
      <dgm:spPr/>
    </dgm:pt>
    <dgm:pt modelId="{8968CFF8-B307-45CE-9816-E7128BF6DA70}" type="pres">
      <dgm:prSet presAssocID="{986BE957-8007-48E7-9317-84566D9F1A95}" presName="Accent" presStyleLbl="trAlignAcc1" presStyleIdx="0" presStyleCnt="6" custScaleY="85444">
        <dgm:presLayoutVars>
          <dgm:chMax val="0"/>
          <dgm:chPref val="0"/>
        </dgm:presLayoutVars>
      </dgm:prSet>
      <dgm:spPr/>
    </dgm:pt>
    <dgm:pt modelId="{DD9A47EF-D2B3-4019-8F49-B74539CA6405}" type="pres">
      <dgm:prSet presAssocID="{986BE957-8007-48E7-9317-84566D9F1A95}" presName="Image" presStyleLbl="alignImgPlace1" presStyleIdx="0" presStyleCnt="6" custScaleX="168131" custScaleY="115837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/>
          <a:srcRect/>
          <a:stretch>
            <a:fillRect t="-9000" b="-9000"/>
          </a:stretch>
        </a:blipFill>
      </dgm:spPr>
      <dgm:extLst>
        <a:ext uri="{E40237B7-FDA0-4F09-8148-C483321AD2D9}">
          <dgm14:cNvPr xmlns:dgm14="http://schemas.microsoft.com/office/drawing/2010/diagram" id="0" name="" descr="A close up of a logo&#10;&#10;Description automatically generated">
            <a:extLst>
              <a:ext uri="{FF2B5EF4-FFF2-40B4-BE49-F238E27FC236}">
                <a16:creationId xmlns:a16="http://schemas.microsoft.com/office/drawing/2014/main" id="{87124D15-C305-4467-82C4-6A14235921F5}"/>
              </a:ext>
            </a:extLst>
          </dgm14:cNvPr>
        </a:ext>
      </dgm:extLst>
    </dgm:pt>
    <dgm:pt modelId="{541B4AC0-4E83-424A-A48A-672750B6AB88}" type="pres">
      <dgm:prSet presAssocID="{986BE957-8007-48E7-9317-84566D9F1A95}" presName="ChildComposite" presStyleCnt="0"/>
      <dgm:spPr/>
    </dgm:pt>
    <dgm:pt modelId="{0E77BF1A-0D64-4E4E-93AF-12BEC5E49983}" type="pres">
      <dgm:prSet presAssocID="{986BE957-8007-48E7-9317-84566D9F1A95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1D6F1E4-C055-4B78-950B-DBE48B0B834B}" type="pres">
      <dgm:prSet presAssocID="{986BE957-8007-48E7-9317-84566D9F1A95}" presName="Parent" presStyleLbl="revTx" presStyleIdx="0" presStyleCnt="6">
        <dgm:presLayoutVars>
          <dgm:chMax val="1"/>
          <dgm:chPref val="0"/>
          <dgm:bulletEnabled val="1"/>
        </dgm:presLayoutVars>
      </dgm:prSet>
      <dgm:spPr/>
    </dgm:pt>
    <dgm:pt modelId="{E2211F58-19B4-4168-8781-A921572476F8}" type="pres">
      <dgm:prSet presAssocID="{858A15DE-7132-44F2-B217-33284BBCDE48}" presName="sibTrans" presStyleCnt="0"/>
      <dgm:spPr/>
    </dgm:pt>
    <dgm:pt modelId="{A50C291D-34B8-441D-A5F6-FF4C96955F96}" type="pres">
      <dgm:prSet presAssocID="{7262D37E-C087-4269-B954-CCDCDCC10FF0}" presName="composite" presStyleCnt="0">
        <dgm:presLayoutVars>
          <dgm:chMax val="1"/>
          <dgm:chPref val="1"/>
        </dgm:presLayoutVars>
      </dgm:prSet>
      <dgm:spPr/>
    </dgm:pt>
    <dgm:pt modelId="{900CD5B8-4201-4673-BBFD-CDB520239CC0}" type="pres">
      <dgm:prSet presAssocID="{7262D37E-C087-4269-B954-CCDCDCC10FF0}" presName="Accent" presStyleLbl="trAlignAcc1" presStyleIdx="1" presStyleCnt="6" custScaleX="133189" custScaleY="85505">
        <dgm:presLayoutVars>
          <dgm:chMax val="0"/>
          <dgm:chPref val="0"/>
        </dgm:presLayoutVars>
      </dgm:prSet>
      <dgm:spPr/>
    </dgm:pt>
    <dgm:pt modelId="{741BCD57-3FC8-44C0-8253-1B513D5C1163}" type="pres">
      <dgm:prSet presAssocID="{7262D37E-C087-4269-B954-CCDCDCC10FF0}" presName="Image" presStyleLbl="alignImgPlace1" presStyleIdx="1" presStyleCnt="6" custScaleX="177765" custScaleY="11807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2"/>
          <a:srcRect/>
          <a:stretch>
            <a:fillRect t="-9000" b="-9000"/>
          </a:stretch>
        </a:blipFill>
      </dgm:spPr>
      <dgm:extLst>
        <a:ext uri="{E40237B7-FDA0-4F09-8148-C483321AD2D9}">
          <dgm14:cNvPr xmlns:dgm14="http://schemas.microsoft.com/office/drawing/2010/diagram" id="0" name="" descr="A close up of a logo&#10;&#10;Description automatically generated">
            <a:extLst>
              <a:ext uri="{FF2B5EF4-FFF2-40B4-BE49-F238E27FC236}">
                <a16:creationId xmlns:a16="http://schemas.microsoft.com/office/drawing/2014/main" id="{7C4C1B08-9168-46C3-A771-9B86C792D656}"/>
              </a:ext>
            </a:extLst>
          </dgm14:cNvPr>
        </a:ext>
      </dgm:extLst>
    </dgm:pt>
    <dgm:pt modelId="{8FE1DBF9-2BFB-4C3C-9B7B-546770116139}" type="pres">
      <dgm:prSet presAssocID="{7262D37E-C087-4269-B954-CCDCDCC10FF0}" presName="ChildComposite" presStyleCnt="0"/>
      <dgm:spPr/>
    </dgm:pt>
    <dgm:pt modelId="{BD18C580-C423-4868-93CB-53A9FA81321A}" type="pres">
      <dgm:prSet presAssocID="{7262D37E-C087-4269-B954-CCDCDCC10FF0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E3E9679-04B7-4088-8CFD-8E0C66A8ACFE}" type="pres">
      <dgm:prSet presAssocID="{7262D37E-C087-4269-B954-CCDCDCC10FF0}" presName="Parent" presStyleLbl="revTx" presStyleIdx="1" presStyleCnt="6" custScaleX="131502">
        <dgm:presLayoutVars>
          <dgm:chMax val="1"/>
          <dgm:chPref val="0"/>
          <dgm:bulletEnabled val="1"/>
        </dgm:presLayoutVars>
      </dgm:prSet>
      <dgm:spPr/>
    </dgm:pt>
    <dgm:pt modelId="{9F53B9D2-62FC-483B-82CA-1954D5117AB5}" type="pres">
      <dgm:prSet presAssocID="{53C7041E-AEE6-4CB5-A6C6-C4BBA6D83ABF}" presName="sibTrans" presStyleCnt="0"/>
      <dgm:spPr/>
    </dgm:pt>
    <dgm:pt modelId="{DFA99298-5EB8-4984-9A2F-BF202EC50DF8}" type="pres">
      <dgm:prSet presAssocID="{AF7BBD5C-533F-401D-A98A-BDB392EF3E0B}" presName="composite" presStyleCnt="0">
        <dgm:presLayoutVars>
          <dgm:chMax val="1"/>
          <dgm:chPref val="1"/>
        </dgm:presLayoutVars>
      </dgm:prSet>
      <dgm:spPr/>
    </dgm:pt>
    <dgm:pt modelId="{B990F95E-D53F-42EB-BEA2-86ADAFDC92E3}" type="pres">
      <dgm:prSet presAssocID="{AF7BBD5C-533F-401D-A98A-BDB392EF3E0B}" presName="Accent" presStyleLbl="trAlignAcc1" presStyleIdx="2" presStyleCnt="6" custScaleY="83754">
        <dgm:presLayoutVars>
          <dgm:chMax val="0"/>
          <dgm:chPref val="0"/>
        </dgm:presLayoutVars>
      </dgm:prSet>
      <dgm:spPr/>
    </dgm:pt>
    <dgm:pt modelId="{26BDCB04-060C-461A-A9DA-172BC0A79392}" type="pres">
      <dgm:prSet presAssocID="{AF7BBD5C-533F-401D-A98A-BDB392EF3E0B}" presName="Image" presStyleLbl="alignImgPlace1" presStyleIdx="2" presStyleCnt="6" custScaleX="185490" custScaleY="115341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3"/>
          <a:srcRect/>
          <a:stretch>
            <a:fillRect t="-9000" b="-9000"/>
          </a:stretch>
        </a:blipFill>
      </dgm:spPr>
      <dgm:extLst>
        <a:ext uri="{E40237B7-FDA0-4F09-8148-C483321AD2D9}">
          <dgm14:cNvPr xmlns:dgm14="http://schemas.microsoft.com/office/drawing/2010/diagram" id="0" name="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EEA8EB0-23C1-4237-BFE1-D32CDAAA2364}"/>
              </a:ext>
            </a:extLst>
          </dgm14:cNvPr>
        </a:ext>
      </dgm:extLst>
    </dgm:pt>
    <dgm:pt modelId="{BA296D65-365F-45F0-ACCF-2830FDF50C38}" type="pres">
      <dgm:prSet presAssocID="{AF7BBD5C-533F-401D-A98A-BDB392EF3E0B}" presName="ChildComposite" presStyleCnt="0"/>
      <dgm:spPr/>
    </dgm:pt>
    <dgm:pt modelId="{955CE2A5-B8E1-4453-B434-F66D4255F09B}" type="pres">
      <dgm:prSet presAssocID="{AF7BBD5C-533F-401D-A98A-BDB392EF3E0B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596BEDB-A594-401B-B41B-E2A33B142A7C}" type="pres">
      <dgm:prSet presAssocID="{AF7BBD5C-533F-401D-A98A-BDB392EF3E0B}" presName="Parent" presStyleLbl="revTx" presStyleIdx="2" presStyleCnt="6" custScaleX="129360">
        <dgm:presLayoutVars>
          <dgm:chMax val="1"/>
          <dgm:chPref val="0"/>
          <dgm:bulletEnabled val="1"/>
        </dgm:presLayoutVars>
      </dgm:prSet>
      <dgm:spPr/>
    </dgm:pt>
    <dgm:pt modelId="{8982FC78-E072-4B7B-BEBF-22FD615F02C1}" type="pres">
      <dgm:prSet presAssocID="{F6321054-7328-40FB-B9D8-91070BB7D3CE}" presName="sibTrans" presStyleCnt="0"/>
      <dgm:spPr/>
    </dgm:pt>
    <dgm:pt modelId="{D5A976AE-8110-4C4F-9C9A-6D8FFC75481C}" type="pres">
      <dgm:prSet presAssocID="{E543D048-D000-499E-BBAE-73845D2B0416}" presName="composite" presStyleCnt="0">
        <dgm:presLayoutVars>
          <dgm:chMax val="1"/>
          <dgm:chPref val="1"/>
        </dgm:presLayoutVars>
      </dgm:prSet>
      <dgm:spPr/>
    </dgm:pt>
    <dgm:pt modelId="{33EA436E-7967-4347-8844-ED0965DE6D60}" type="pres">
      <dgm:prSet presAssocID="{E543D048-D000-499E-BBAE-73845D2B0416}" presName="Accent" presStyleLbl="trAlignAcc1" presStyleIdx="3" presStyleCnt="6" custScaleY="86086">
        <dgm:presLayoutVars>
          <dgm:chMax val="0"/>
          <dgm:chPref val="0"/>
        </dgm:presLayoutVars>
      </dgm:prSet>
      <dgm:spPr/>
    </dgm:pt>
    <dgm:pt modelId="{697565BD-4942-404D-99B5-03D50AC3C5E5}" type="pres">
      <dgm:prSet presAssocID="{E543D048-D000-499E-BBAE-73845D2B0416}" presName="Image" presStyleLbl="alignImgPlace1" presStyleIdx="3" presStyleCnt="6" custScaleX="161230" custScaleY="118139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4"/>
          <a:srcRect/>
          <a:stretch>
            <a:fillRect t="-9000" b="-9000"/>
          </a:stretch>
        </a:blipFill>
      </dgm:spPr>
      <dgm:extLst>
        <a:ext uri="{E40237B7-FDA0-4F09-8148-C483321AD2D9}">
          <dgm14:cNvPr xmlns:dgm14="http://schemas.microsoft.com/office/drawing/2010/diagram" id="0" name="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CA610D0A-394B-4FE3-8D6F-BA9259C87612}"/>
              </a:ext>
            </a:extLst>
          </dgm14:cNvPr>
        </a:ext>
      </dgm:extLst>
    </dgm:pt>
    <dgm:pt modelId="{48BF04DB-03E8-4A26-8310-7F96C04FC06D}" type="pres">
      <dgm:prSet presAssocID="{E543D048-D000-499E-BBAE-73845D2B0416}" presName="ChildComposite" presStyleCnt="0"/>
      <dgm:spPr/>
    </dgm:pt>
    <dgm:pt modelId="{CF31CAE6-A4D3-4338-95FD-BC29FC25D872}" type="pres">
      <dgm:prSet presAssocID="{E543D048-D000-499E-BBAE-73845D2B0416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36B8B8D-666A-47F3-B2EA-B9E3ED4072C8}" type="pres">
      <dgm:prSet presAssocID="{E543D048-D000-499E-BBAE-73845D2B0416}" presName="Parent" presStyleLbl="revTx" presStyleIdx="3" presStyleCnt="6">
        <dgm:presLayoutVars>
          <dgm:chMax val="1"/>
          <dgm:chPref val="0"/>
          <dgm:bulletEnabled val="1"/>
        </dgm:presLayoutVars>
      </dgm:prSet>
      <dgm:spPr/>
    </dgm:pt>
    <dgm:pt modelId="{182408C0-FE6B-4EE9-929B-B619EFBE7ED3}" type="pres">
      <dgm:prSet presAssocID="{22FD53CB-E126-44F0-ADAA-0FFE5185E965}" presName="sibTrans" presStyleCnt="0"/>
      <dgm:spPr/>
    </dgm:pt>
    <dgm:pt modelId="{19F0FCD0-93A6-4B04-ACE6-09802FF0DEA6}" type="pres">
      <dgm:prSet presAssocID="{E0D59B69-2576-4036-83BD-3BFC5C0B8C56}" presName="composite" presStyleCnt="0">
        <dgm:presLayoutVars>
          <dgm:chMax val="1"/>
          <dgm:chPref val="1"/>
        </dgm:presLayoutVars>
      </dgm:prSet>
      <dgm:spPr/>
    </dgm:pt>
    <dgm:pt modelId="{871361CE-C00E-48CB-83D4-58BF2677E702}" type="pres">
      <dgm:prSet presAssocID="{E0D59B69-2576-4036-83BD-3BFC5C0B8C56}" presName="Accent" presStyleLbl="trAlignAcc1" presStyleIdx="4" presStyleCnt="6" custScaleY="85057">
        <dgm:presLayoutVars>
          <dgm:chMax val="0"/>
          <dgm:chPref val="0"/>
        </dgm:presLayoutVars>
      </dgm:prSet>
      <dgm:spPr/>
    </dgm:pt>
    <dgm:pt modelId="{C0709160-31A5-48FF-A05F-B5159BD4C369}" type="pres">
      <dgm:prSet presAssocID="{E0D59B69-2576-4036-83BD-3BFC5C0B8C56}" presName="Image" presStyleLbl="alignImgPlace1" presStyleIdx="4" presStyleCnt="6" custScaleX="180076" custScaleY="119966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5"/>
          <a:srcRect/>
          <a:stretch>
            <a:fillRect t="-9000" b="-9000"/>
          </a:stretch>
        </a:blipFill>
      </dgm:spPr>
      <dgm:extLst>
        <a:ext uri="{E40237B7-FDA0-4F09-8148-C483321AD2D9}">
          <dgm14:cNvPr xmlns:dgm14="http://schemas.microsoft.com/office/drawing/2010/diagram" id="0" name="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B7ADED-5C22-40A5-B1A0-89F232907608}"/>
              </a:ext>
            </a:extLst>
          </dgm14:cNvPr>
        </a:ext>
      </dgm:extLst>
    </dgm:pt>
    <dgm:pt modelId="{CF08B336-F73B-4245-B16E-1C01AC782A1C}" type="pres">
      <dgm:prSet presAssocID="{E0D59B69-2576-4036-83BD-3BFC5C0B8C56}" presName="ChildComposite" presStyleCnt="0"/>
      <dgm:spPr/>
    </dgm:pt>
    <dgm:pt modelId="{0DC27B5C-246B-4481-921A-20B5ED27E402}" type="pres">
      <dgm:prSet presAssocID="{E0D59B69-2576-4036-83BD-3BFC5C0B8C56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22E7310-F898-41D1-AC6C-CA72F50A3256}" type="pres">
      <dgm:prSet presAssocID="{E0D59B69-2576-4036-83BD-3BFC5C0B8C56}" presName="Parent" presStyleLbl="revTx" presStyleIdx="4" presStyleCnt="6">
        <dgm:presLayoutVars>
          <dgm:chMax val="1"/>
          <dgm:chPref val="0"/>
          <dgm:bulletEnabled val="1"/>
        </dgm:presLayoutVars>
      </dgm:prSet>
      <dgm:spPr/>
    </dgm:pt>
    <dgm:pt modelId="{1D2A9741-0484-49CA-A09C-49A7441B0AEC}" type="pres">
      <dgm:prSet presAssocID="{899D18E9-A573-49D7-B3B8-CC21252ECD38}" presName="sibTrans" presStyleCnt="0"/>
      <dgm:spPr/>
    </dgm:pt>
    <dgm:pt modelId="{7E93419C-6FEF-4BC3-A74F-3085C84E05FA}" type="pres">
      <dgm:prSet presAssocID="{C47EEA71-E3FF-4606-BB4D-B0C2BDE2A6BC}" presName="composite" presStyleCnt="0">
        <dgm:presLayoutVars>
          <dgm:chMax val="1"/>
          <dgm:chPref val="1"/>
        </dgm:presLayoutVars>
      </dgm:prSet>
      <dgm:spPr/>
    </dgm:pt>
    <dgm:pt modelId="{CFF2DB3C-8C4D-43C6-AE3A-57865EF3F3FF}" type="pres">
      <dgm:prSet presAssocID="{C47EEA71-E3FF-4606-BB4D-B0C2BDE2A6BC}" presName="Accent" presStyleLbl="trAlignAcc1" presStyleIdx="5" presStyleCnt="6" custScaleY="97811" custLinFactNeighborX="-599" custLinFactNeighborY="-4540">
        <dgm:presLayoutVars>
          <dgm:chMax val="0"/>
          <dgm:chPref val="0"/>
        </dgm:presLayoutVars>
      </dgm:prSet>
      <dgm:spPr/>
    </dgm:pt>
    <dgm:pt modelId="{5C820161-331A-4773-8F08-505EB6F72F56}" type="pres">
      <dgm:prSet presAssocID="{C47EEA71-E3FF-4606-BB4D-B0C2BDE2A6BC}" presName="Image" presStyleLbl="alignImgPlace1" presStyleIdx="5" presStyleCnt="6" custScaleX="178875" custScaleY="124050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6"/>
          <a:srcRect/>
          <a:stretch>
            <a:fillRect t="-9000" b="-9000"/>
          </a:stretch>
        </a:blipFill>
      </dgm:spPr>
      <dgm:extLst>
        <a:ext uri="{E40237B7-FDA0-4F09-8148-C483321AD2D9}">
          <dgm14:cNvPr xmlns:dgm14="http://schemas.microsoft.com/office/drawing/2010/diagram" id="0" name="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38E82B-821C-4F94-BAC2-545D723E4DA6}"/>
              </a:ext>
            </a:extLst>
          </dgm14:cNvPr>
        </a:ext>
      </dgm:extLst>
    </dgm:pt>
    <dgm:pt modelId="{6C4952BC-44F5-4B43-B287-99A6EE2C376F}" type="pres">
      <dgm:prSet presAssocID="{C47EEA71-E3FF-4606-BB4D-B0C2BDE2A6BC}" presName="ChildComposite" presStyleCnt="0"/>
      <dgm:spPr/>
    </dgm:pt>
    <dgm:pt modelId="{61BB79A9-9757-4DA7-953E-F06DDE52ED1F}" type="pres">
      <dgm:prSet presAssocID="{C47EEA71-E3FF-4606-BB4D-B0C2BDE2A6BC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7759F46-DF3A-4B7E-B7EB-2FD4EAFAB365}" type="pres">
      <dgm:prSet presAssocID="{C47EEA71-E3FF-4606-BB4D-B0C2BDE2A6BC}" presName="Parent" presStyleLbl="revTx" presStyleIdx="5" presStyleCnt="6" custLinFactNeighborY="5072">
        <dgm:presLayoutVars>
          <dgm:chMax val="1"/>
          <dgm:chPref val="0"/>
          <dgm:bulletEnabled val="1"/>
        </dgm:presLayoutVars>
      </dgm:prSet>
      <dgm:spPr/>
    </dgm:pt>
  </dgm:ptLst>
  <dgm:cxnLst>
    <dgm:cxn modelId="{A3C5CD03-9C15-45EB-9421-064F5932B270}" srcId="{A9397CDD-9670-4E94-8CAA-E8EC7BDF42CB}" destId="{E543D048-D000-499E-BBAE-73845D2B0416}" srcOrd="3" destOrd="0" parTransId="{4A547AE7-7C32-4481-A235-994CF22DEC97}" sibTransId="{22FD53CB-E126-44F0-ADAA-0FFE5185E965}"/>
    <dgm:cxn modelId="{1671AB0A-1237-4FA9-B242-8ED51CF23924}" type="presOf" srcId="{AF7BBD5C-533F-401D-A98A-BDB392EF3E0B}" destId="{C596BEDB-A594-401B-B41B-E2A33B142A7C}" srcOrd="0" destOrd="0" presId="urn:microsoft.com/office/officeart/2008/layout/CaptionedPictures"/>
    <dgm:cxn modelId="{26EE8B22-2268-4C26-84BE-749C6262EA8B}" type="presOf" srcId="{A9397CDD-9670-4E94-8CAA-E8EC7BDF42CB}" destId="{73B54517-FBD5-425D-8ACC-E92CEAEE1A68}" srcOrd="0" destOrd="0" presId="urn:microsoft.com/office/officeart/2008/layout/CaptionedPictures"/>
    <dgm:cxn modelId="{CCE1FE22-E5B1-4AEE-BE3B-65C5DE7A79EA}" srcId="{A9397CDD-9670-4E94-8CAA-E8EC7BDF42CB}" destId="{7262D37E-C087-4269-B954-CCDCDCC10FF0}" srcOrd="1" destOrd="0" parTransId="{94A706D5-6731-4419-9E5D-F03A6F71048A}" sibTransId="{53C7041E-AEE6-4CB5-A6C6-C4BBA6D83ABF}"/>
    <dgm:cxn modelId="{6F05BA23-7B83-4001-AA0D-DB03EC8BD495}" srcId="{A9397CDD-9670-4E94-8CAA-E8EC7BDF42CB}" destId="{AF7BBD5C-533F-401D-A98A-BDB392EF3E0B}" srcOrd="2" destOrd="0" parTransId="{DA663328-6430-4F37-90AD-379FA4F8194A}" sibTransId="{F6321054-7328-40FB-B9D8-91070BB7D3CE}"/>
    <dgm:cxn modelId="{EBB4B72C-0BB1-4703-9980-C52E6851E2C9}" type="presOf" srcId="{C47EEA71-E3FF-4606-BB4D-B0C2BDE2A6BC}" destId="{97759F46-DF3A-4B7E-B7EB-2FD4EAFAB365}" srcOrd="0" destOrd="0" presId="urn:microsoft.com/office/officeart/2008/layout/CaptionedPictures"/>
    <dgm:cxn modelId="{9610663E-3D69-4F1A-BB86-65C364AE4F8A}" type="presOf" srcId="{7262D37E-C087-4269-B954-CCDCDCC10FF0}" destId="{7E3E9679-04B7-4088-8CFD-8E0C66A8ACFE}" srcOrd="0" destOrd="0" presId="urn:microsoft.com/office/officeart/2008/layout/CaptionedPictures"/>
    <dgm:cxn modelId="{F7D7305D-7EB8-47CF-9AE4-FD27F2DFBB2D}" type="presOf" srcId="{E0D59B69-2576-4036-83BD-3BFC5C0B8C56}" destId="{122E7310-F898-41D1-AC6C-CA72F50A3256}" srcOrd="0" destOrd="0" presId="urn:microsoft.com/office/officeart/2008/layout/CaptionedPictures"/>
    <dgm:cxn modelId="{0B07255E-EA01-4772-8FF5-BB1AABAF14E9}" srcId="{A9397CDD-9670-4E94-8CAA-E8EC7BDF42CB}" destId="{986BE957-8007-48E7-9317-84566D9F1A95}" srcOrd="0" destOrd="0" parTransId="{E953CB49-E1B9-4804-9DCE-F6F243FD59E5}" sibTransId="{858A15DE-7132-44F2-B217-33284BBCDE48}"/>
    <dgm:cxn modelId="{15DC6049-D465-4A3C-B26D-43F7A178A39E}" srcId="{A9397CDD-9670-4E94-8CAA-E8EC7BDF42CB}" destId="{C47EEA71-E3FF-4606-BB4D-B0C2BDE2A6BC}" srcOrd="5" destOrd="0" parTransId="{8CD5144B-4866-474D-AE5E-68651686F4C1}" sibTransId="{7DF0A2F4-2E37-4E7E-95D1-F3D4AE19CEF6}"/>
    <dgm:cxn modelId="{993E8C4E-15B4-428B-9419-FE5B85228F99}" type="presOf" srcId="{986BE957-8007-48E7-9317-84566D9F1A95}" destId="{51D6F1E4-C055-4B78-950B-DBE48B0B834B}" srcOrd="0" destOrd="0" presId="urn:microsoft.com/office/officeart/2008/layout/CaptionedPictures"/>
    <dgm:cxn modelId="{0DFE50B6-F4C1-4DDB-8336-04BB3856DF52}" type="presOf" srcId="{E543D048-D000-499E-BBAE-73845D2B0416}" destId="{936B8B8D-666A-47F3-B2EA-B9E3ED4072C8}" srcOrd="0" destOrd="0" presId="urn:microsoft.com/office/officeart/2008/layout/CaptionedPictures"/>
    <dgm:cxn modelId="{8AA2E5C9-280A-423A-B046-8EC3FB9777E1}" srcId="{A9397CDD-9670-4E94-8CAA-E8EC7BDF42CB}" destId="{E0D59B69-2576-4036-83BD-3BFC5C0B8C56}" srcOrd="4" destOrd="0" parTransId="{15EF38EB-7736-4129-ADF5-DAC0D53FBF86}" sibTransId="{899D18E9-A573-49D7-B3B8-CC21252ECD38}"/>
    <dgm:cxn modelId="{CED4B450-81C8-49B4-BD8A-DD2CCB9095BB}" type="presParOf" srcId="{73B54517-FBD5-425D-8ACC-E92CEAEE1A68}" destId="{07AE9B28-AE1F-411E-B67D-AE7B6BBC3FB8}" srcOrd="0" destOrd="0" presId="urn:microsoft.com/office/officeart/2008/layout/CaptionedPictures"/>
    <dgm:cxn modelId="{FA13824F-B88B-4B9A-BE81-8946039778F9}" type="presParOf" srcId="{07AE9B28-AE1F-411E-B67D-AE7B6BBC3FB8}" destId="{8968CFF8-B307-45CE-9816-E7128BF6DA70}" srcOrd="0" destOrd="0" presId="urn:microsoft.com/office/officeart/2008/layout/CaptionedPictures"/>
    <dgm:cxn modelId="{3FCE81ED-D128-400E-8621-746D1CBDE6B4}" type="presParOf" srcId="{07AE9B28-AE1F-411E-B67D-AE7B6BBC3FB8}" destId="{DD9A47EF-D2B3-4019-8F49-B74539CA6405}" srcOrd="1" destOrd="0" presId="urn:microsoft.com/office/officeart/2008/layout/CaptionedPictures"/>
    <dgm:cxn modelId="{DB0A2A56-F5F1-4AA4-8303-171D9B4ACC40}" type="presParOf" srcId="{07AE9B28-AE1F-411E-B67D-AE7B6BBC3FB8}" destId="{541B4AC0-4E83-424A-A48A-672750B6AB88}" srcOrd="2" destOrd="0" presId="urn:microsoft.com/office/officeart/2008/layout/CaptionedPictures"/>
    <dgm:cxn modelId="{DDCD6E24-9CB9-42E2-B54C-714A0FDBD722}" type="presParOf" srcId="{541B4AC0-4E83-424A-A48A-672750B6AB88}" destId="{0E77BF1A-0D64-4E4E-93AF-12BEC5E49983}" srcOrd="0" destOrd="0" presId="urn:microsoft.com/office/officeart/2008/layout/CaptionedPictures"/>
    <dgm:cxn modelId="{B7B8BA12-50AD-4466-9462-BD1BC0B9EE92}" type="presParOf" srcId="{541B4AC0-4E83-424A-A48A-672750B6AB88}" destId="{51D6F1E4-C055-4B78-950B-DBE48B0B834B}" srcOrd="1" destOrd="0" presId="urn:microsoft.com/office/officeart/2008/layout/CaptionedPictures"/>
    <dgm:cxn modelId="{847ED0FB-76C1-4221-8799-051489033A93}" type="presParOf" srcId="{73B54517-FBD5-425D-8ACC-E92CEAEE1A68}" destId="{E2211F58-19B4-4168-8781-A921572476F8}" srcOrd="1" destOrd="0" presId="urn:microsoft.com/office/officeart/2008/layout/CaptionedPictures"/>
    <dgm:cxn modelId="{B5BFDC2E-F9D5-435B-9784-34015075EF5E}" type="presParOf" srcId="{73B54517-FBD5-425D-8ACC-E92CEAEE1A68}" destId="{A50C291D-34B8-441D-A5F6-FF4C96955F96}" srcOrd="2" destOrd="0" presId="urn:microsoft.com/office/officeart/2008/layout/CaptionedPictures"/>
    <dgm:cxn modelId="{AE60FDB3-EE4E-40FF-9378-2981C72FC548}" type="presParOf" srcId="{A50C291D-34B8-441D-A5F6-FF4C96955F96}" destId="{900CD5B8-4201-4673-BBFD-CDB520239CC0}" srcOrd="0" destOrd="0" presId="urn:microsoft.com/office/officeart/2008/layout/CaptionedPictures"/>
    <dgm:cxn modelId="{1A6BEA7F-E680-472B-9E17-3D6B52FBA2F9}" type="presParOf" srcId="{A50C291D-34B8-441D-A5F6-FF4C96955F96}" destId="{741BCD57-3FC8-44C0-8253-1B513D5C1163}" srcOrd="1" destOrd="0" presId="urn:microsoft.com/office/officeart/2008/layout/CaptionedPictures"/>
    <dgm:cxn modelId="{ED611827-A54D-4125-9D20-603BA8E628F2}" type="presParOf" srcId="{A50C291D-34B8-441D-A5F6-FF4C96955F96}" destId="{8FE1DBF9-2BFB-4C3C-9B7B-546770116139}" srcOrd="2" destOrd="0" presId="urn:microsoft.com/office/officeart/2008/layout/CaptionedPictures"/>
    <dgm:cxn modelId="{90C44895-8BA6-4BF8-8719-EEF728DB536B}" type="presParOf" srcId="{8FE1DBF9-2BFB-4C3C-9B7B-546770116139}" destId="{BD18C580-C423-4868-93CB-53A9FA81321A}" srcOrd="0" destOrd="0" presId="urn:microsoft.com/office/officeart/2008/layout/CaptionedPictures"/>
    <dgm:cxn modelId="{539EA63E-83DC-47B2-947F-0A0E84DAAA84}" type="presParOf" srcId="{8FE1DBF9-2BFB-4C3C-9B7B-546770116139}" destId="{7E3E9679-04B7-4088-8CFD-8E0C66A8ACFE}" srcOrd="1" destOrd="0" presId="urn:microsoft.com/office/officeart/2008/layout/CaptionedPictures"/>
    <dgm:cxn modelId="{65F24BD8-BF00-4FF6-81EE-1A65DEAC3315}" type="presParOf" srcId="{73B54517-FBD5-425D-8ACC-E92CEAEE1A68}" destId="{9F53B9D2-62FC-483B-82CA-1954D5117AB5}" srcOrd="3" destOrd="0" presId="urn:microsoft.com/office/officeart/2008/layout/CaptionedPictures"/>
    <dgm:cxn modelId="{F7D8033C-0DF8-473C-98E6-457259622B05}" type="presParOf" srcId="{73B54517-FBD5-425D-8ACC-E92CEAEE1A68}" destId="{DFA99298-5EB8-4984-9A2F-BF202EC50DF8}" srcOrd="4" destOrd="0" presId="urn:microsoft.com/office/officeart/2008/layout/CaptionedPictures"/>
    <dgm:cxn modelId="{05433727-59A8-463D-A909-7003565556E2}" type="presParOf" srcId="{DFA99298-5EB8-4984-9A2F-BF202EC50DF8}" destId="{B990F95E-D53F-42EB-BEA2-86ADAFDC92E3}" srcOrd="0" destOrd="0" presId="urn:microsoft.com/office/officeart/2008/layout/CaptionedPictures"/>
    <dgm:cxn modelId="{B666CEA6-A86D-4160-914B-789F0B69A1B7}" type="presParOf" srcId="{DFA99298-5EB8-4984-9A2F-BF202EC50DF8}" destId="{26BDCB04-060C-461A-A9DA-172BC0A79392}" srcOrd="1" destOrd="0" presId="urn:microsoft.com/office/officeart/2008/layout/CaptionedPictures"/>
    <dgm:cxn modelId="{C4534A53-7347-445C-AD98-270F1C3F9417}" type="presParOf" srcId="{DFA99298-5EB8-4984-9A2F-BF202EC50DF8}" destId="{BA296D65-365F-45F0-ACCF-2830FDF50C38}" srcOrd="2" destOrd="0" presId="urn:microsoft.com/office/officeart/2008/layout/CaptionedPictures"/>
    <dgm:cxn modelId="{0E14356D-08A1-4A93-90AB-A1F238F4F386}" type="presParOf" srcId="{BA296D65-365F-45F0-ACCF-2830FDF50C38}" destId="{955CE2A5-B8E1-4453-B434-F66D4255F09B}" srcOrd="0" destOrd="0" presId="urn:microsoft.com/office/officeart/2008/layout/CaptionedPictures"/>
    <dgm:cxn modelId="{2365429A-E965-41A2-A2F2-BB1638EDFA7C}" type="presParOf" srcId="{BA296D65-365F-45F0-ACCF-2830FDF50C38}" destId="{C596BEDB-A594-401B-B41B-E2A33B142A7C}" srcOrd="1" destOrd="0" presId="urn:microsoft.com/office/officeart/2008/layout/CaptionedPictures"/>
    <dgm:cxn modelId="{E44B0840-BD0C-403B-A02A-DC13153D43CA}" type="presParOf" srcId="{73B54517-FBD5-425D-8ACC-E92CEAEE1A68}" destId="{8982FC78-E072-4B7B-BEBF-22FD615F02C1}" srcOrd="5" destOrd="0" presId="urn:microsoft.com/office/officeart/2008/layout/CaptionedPictures"/>
    <dgm:cxn modelId="{781E9752-8DEB-4263-8B04-99FA92D1D09F}" type="presParOf" srcId="{73B54517-FBD5-425D-8ACC-E92CEAEE1A68}" destId="{D5A976AE-8110-4C4F-9C9A-6D8FFC75481C}" srcOrd="6" destOrd="0" presId="urn:microsoft.com/office/officeart/2008/layout/CaptionedPictures"/>
    <dgm:cxn modelId="{BBB6EBBD-08CB-48D2-B7A9-B84EE7DA548D}" type="presParOf" srcId="{D5A976AE-8110-4C4F-9C9A-6D8FFC75481C}" destId="{33EA436E-7967-4347-8844-ED0965DE6D60}" srcOrd="0" destOrd="0" presId="urn:microsoft.com/office/officeart/2008/layout/CaptionedPictures"/>
    <dgm:cxn modelId="{408F8A0D-F943-415C-A317-33A72AABB3D2}" type="presParOf" srcId="{D5A976AE-8110-4C4F-9C9A-6D8FFC75481C}" destId="{697565BD-4942-404D-99B5-03D50AC3C5E5}" srcOrd="1" destOrd="0" presId="urn:microsoft.com/office/officeart/2008/layout/CaptionedPictures"/>
    <dgm:cxn modelId="{1DD9552E-3D8A-476E-A6BE-4CB87FA8469D}" type="presParOf" srcId="{D5A976AE-8110-4C4F-9C9A-6D8FFC75481C}" destId="{48BF04DB-03E8-4A26-8310-7F96C04FC06D}" srcOrd="2" destOrd="0" presId="urn:microsoft.com/office/officeart/2008/layout/CaptionedPictures"/>
    <dgm:cxn modelId="{C6B6B25B-A01F-4504-A884-C5D162A6F481}" type="presParOf" srcId="{48BF04DB-03E8-4A26-8310-7F96C04FC06D}" destId="{CF31CAE6-A4D3-4338-95FD-BC29FC25D872}" srcOrd="0" destOrd="0" presId="urn:microsoft.com/office/officeart/2008/layout/CaptionedPictures"/>
    <dgm:cxn modelId="{CD31E805-40DD-455E-A929-1763BB878863}" type="presParOf" srcId="{48BF04DB-03E8-4A26-8310-7F96C04FC06D}" destId="{936B8B8D-666A-47F3-B2EA-B9E3ED4072C8}" srcOrd="1" destOrd="0" presId="urn:microsoft.com/office/officeart/2008/layout/CaptionedPictures"/>
    <dgm:cxn modelId="{2ADFDE6D-C724-4CD0-AD2A-96893C28CCE2}" type="presParOf" srcId="{73B54517-FBD5-425D-8ACC-E92CEAEE1A68}" destId="{182408C0-FE6B-4EE9-929B-B619EFBE7ED3}" srcOrd="7" destOrd="0" presId="urn:microsoft.com/office/officeart/2008/layout/CaptionedPictures"/>
    <dgm:cxn modelId="{3C1176E6-475B-4916-966C-24AFB9A80FF4}" type="presParOf" srcId="{73B54517-FBD5-425D-8ACC-E92CEAEE1A68}" destId="{19F0FCD0-93A6-4B04-ACE6-09802FF0DEA6}" srcOrd="8" destOrd="0" presId="urn:microsoft.com/office/officeart/2008/layout/CaptionedPictures"/>
    <dgm:cxn modelId="{CF22EF29-8AB6-474D-A2BE-A8787966C2C2}" type="presParOf" srcId="{19F0FCD0-93A6-4B04-ACE6-09802FF0DEA6}" destId="{871361CE-C00E-48CB-83D4-58BF2677E702}" srcOrd="0" destOrd="0" presId="urn:microsoft.com/office/officeart/2008/layout/CaptionedPictures"/>
    <dgm:cxn modelId="{1D9896FA-5D14-4B5C-B595-B666ADF94C9B}" type="presParOf" srcId="{19F0FCD0-93A6-4B04-ACE6-09802FF0DEA6}" destId="{C0709160-31A5-48FF-A05F-B5159BD4C369}" srcOrd="1" destOrd="0" presId="urn:microsoft.com/office/officeart/2008/layout/CaptionedPictures"/>
    <dgm:cxn modelId="{EE9C63F1-9EB9-49DF-8141-79C27AB2950E}" type="presParOf" srcId="{19F0FCD0-93A6-4B04-ACE6-09802FF0DEA6}" destId="{CF08B336-F73B-4245-B16E-1C01AC782A1C}" srcOrd="2" destOrd="0" presId="urn:microsoft.com/office/officeart/2008/layout/CaptionedPictures"/>
    <dgm:cxn modelId="{523FBE37-1529-40D7-81E9-FFCD89BE88EA}" type="presParOf" srcId="{CF08B336-F73B-4245-B16E-1C01AC782A1C}" destId="{0DC27B5C-246B-4481-921A-20B5ED27E402}" srcOrd="0" destOrd="0" presId="urn:microsoft.com/office/officeart/2008/layout/CaptionedPictures"/>
    <dgm:cxn modelId="{D90E3C7B-7B85-4460-879B-75C8F744496C}" type="presParOf" srcId="{CF08B336-F73B-4245-B16E-1C01AC782A1C}" destId="{122E7310-F898-41D1-AC6C-CA72F50A3256}" srcOrd="1" destOrd="0" presId="urn:microsoft.com/office/officeart/2008/layout/CaptionedPictures"/>
    <dgm:cxn modelId="{68C0AEE8-2F1F-4C6F-B0F8-70EBE28F4DAB}" type="presParOf" srcId="{73B54517-FBD5-425D-8ACC-E92CEAEE1A68}" destId="{1D2A9741-0484-49CA-A09C-49A7441B0AEC}" srcOrd="9" destOrd="0" presId="urn:microsoft.com/office/officeart/2008/layout/CaptionedPictures"/>
    <dgm:cxn modelId="{A8A5E7D6-15A6-4F8C-984B-ACC3F5647643}" type="presParOf" srcId="{73B54517-FBD5-425D-8ACC-E92CEAEE1A68}" destId="{7E93419C-6FEF-4BC3-A74F-3085C84E05FA}" srcOrd="10" destOrd="0" presId="urn:microsoft.com/office/officeart/2008/layout/CaptionedPictures"/>
    <dgm:cxn modelId="{69D074AC-17DB-4D1E-99D5-B03706C9293E}" type="presParOf" srcId="{7E93419C-6FEF-4BC3-A74F-3085C84E05FA}" destId="{CFF2DB3C-8C4D-43C6-AE3A-57865EF3F3FF}" srcOrd="0" destOrd="0" presId="urn:microsoft.com/office/officeart/2008/layout/CaptionedPictures"/>
    <dgm:cxn modelId="{D08D88F1-27B6-4189-AE71-8CD42F9E145A}" type="presParOf" srcId="{7E93419C-6FEF-4BC3-A74F-3085C84E05FA}" destId="{5C820161-331A-4773-8F08-505EB6F72F56}" srcOrd="1" destOrd="0" presId="urn:microsoft.com/office/officeart/2008/layout/CaptionedPictures"/>
    <dgm:cxn modelId="{D9413B61-6D00-4D0B-A8D6-6DC1C76AEBC2}" type="presParOf" srcId="{7E93419C-6FEF-4BC3-A74F-3085C84E05FA}" destId="{6C4952BC-44F5-4B43-B287-99A6EE2C376F}" srcOrd="2" destOrd="0" presId="urn:microsoft.com/office/officeart/2008/layout/CaptionedPictures"/>
    <dgm:cxn modelId="{D456822A-12B4-42BE-A5A7-9D0ED36CA13A}" type="presParOf" srcId="{6C4952BC-44F5-4B43-B287-99A6EE2C376F}" destId="{61BB79A9-9757-4DA7-953E-F06DDE52ED1F}" srcOrd="0" destOrd="0" presId="urn:microsoft.com/office/officeart/2008/layout/CaptionedPictures"/>
    <dgm:cxn modelId="{48C23D3C-393A-4BAD-A06E-2A5638910EC2}" type="presParOf" srcId="{6C4952BC-44F5-4B43-B287-99A6EE2C376F}" destId="{97759F46-DF3A-4B7E-B7EB-2FD4EAFAB365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255BEB-2AB3-40C9-AFEF-52FFDE3E4ABD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</dgm:pt>
    <dgm:pt modelId="{EF357792-5878-4CC5-8546-FB110089E6D6}">
      <dgm:prSet phldrT="[Text]"/>
      <dgm:spPr/>
      <dgm:t>
        <a:bodyPr/>
        <a:lstStyle/>
        <a:p>
          <a:r>
            <a:rPr lang="en-US" dirty="0" err="1"/>
            <a:t>Daging</a:t>
          </a:r>
          <a:r>
            <a:rPr lang="en-US" dirty="0"/>
            <a:t> </a:t>
          </a:r>
          <a:r>
            <a:rPr lang="en-US" dirty="0" err="1"/>
            <a:t>Ikan</a:t>
          </a:r>
          <a:endParaRPr lang="en-ID" dirty="0"/>
        </a:p>
      </dgm:t>
    </dgm:pt>
    <dgm:pt modelId="{70D0BB8E-FF74-4356-9C8E-1D3D9E23FBEB}" type="parTrans" cxnId="{383E23A8-1EBE-4BFC-8BF2-DC19A82ED234}">
      <dgm:prSet/>
      <dgm:spPr/>
      <dgm:t>
        <a:bodyPr/>
        <a:lstStyle/>
        <a:p>
          <a:endParaRPr lang="en-ID"/>
        </a:p>
      </dgm:t>
    </dgm:pt>
    <dgm:pt modelId="{A4BA79C7-BA41-45E3-B62D-9A74B60FD023}" type="sibTrans" cxnId="{383E23A8-1EBE-4BFC-8BF2-DC19A82ED234}">
      <dgm:prSet/>
      <dgm:spPr/>
      <dgm:t>
        <a:bodyPr/>
        <a:lstStyle/>
        <a:p>
          <a:endParaRPr lang="en-ID"/>
        </a:p>
      </dgm:t>
    </dgm:pt>
    <dgm:pt modelId="{67513E21-8E20-4C3D-8755-94384283B63B}">
      <dgm:prSet phldrT="[Text]"/>
      <dgm:spPr/>
      <dgm:t>
        <a:bodyPr/>
        <a:lstStyle/>
        <a:p>
          <a:r>
            <a:rPr lang="en-US" dirty="0" err="1"/>
            <a:t>Indomie</a:t>
          </a:r>
          <a:endParaRPr lang="en-ID" dirty="0"/>
        </a:p>
      </dgm:t>
    </dgm:pt>
    <dgm:pt modelId="{0A8FF21D-DF74-4EC4-8680-CA5AAD1A53FB}" type="parTrans" cxnId="{8ADDDB23-1014-41C6-8DA6-9A43F3222603}">
      <dgm:prSet/>
      <dgm:spPr/>
      <dgm:t>
        <a:bodyPr/>
        <a:lstStyle/>
        <a:p>
          <a:endParaRPr lang="en-ID"/>
        </a:p>
      </dgm:t>
    </dgm:pt>
    <dgm:pt modelId="{1455611C-0124-4AE7-93F9-800099B2F544}" type="sibTrans" cxnId="{8ADDDB23-1014-41C6-8DA6-9A43F3222603}">
      <dgm:prSet/>
      <dgm:spPr/>
      <dgm:t>
        <a:bodyPr/>
        <a:lstStyle/>
        <a:p>
          <a:endParaRPr lang="en-ID"/>
        </a:p>
      </dgm:t>
    </dgm:pt>
    <dgm:pt modelId="{C2DF604B-892A-4817-B2F5-EDE186FC67F9}">
      <dgm:prSet phldrT="[Text]"/>
      <dgm:spPr/>
      <dgm:t>
        <a:bodyPr/>
        <a:lstStyle/>
        <a:p>
          <a:r>
            <a:rPr lang="en-US" dirty="0" err="1"/>
            <a:t>Kacang-Kacangan</a:t>
          </a:r>
          <a:endParaRPr lang="en-ID" dirty="0"/>
        </a:p>
      </dgm:t>
    </dgm:pt>
    <dgm:pt modelId="{139E58AC-94B9-4720-BCF3-30268EEA4855}" type="parTrans" cxnId="{9C3103A5-4EF5-40C7-A354-DD3723C0328B}">
      <dgm:prSet/>
      <dgm:spPr/>
      <dgm:t>
        <a:bodyPr/>
        <a:lstStyle/>
        <a:p>
          <a:endParaRPr lang="en-ID"/>
        </a:p>
      </dgm:t>
    </dgm:pt>
    <dgm:pt modelId="{79D8A77B-2021-4D0D-8A1F-733725C85665}" type="sibTrans" cxnId="{9C3103A5-4EF5-40C7-A354-DD3723C0328B}">
      <dgm:prSet/>
      <dgm:spPr/>
      <dgm:t>
        <a:bodyPr/>
        <a:lstStyle/>
        <a:p>
          <a:endParaRPr lang="en-ID"/>
        </a:p>
      </dgm:t>
    </dgm:pt>
    <dgm:pt modelId="{E8FC2985-C3E9-44F0-ADEF-9D13E60EBD93}">
      <dgm:prSet phldrT="[Text]"/>
      <dgm:spPr/>
      <dgm:t>
        <a:bodyPr/>
        <a:lstStyle/>
        <a:p>
          <a:r>
            <a:rPr lang="en-US" dirty="0" err="1"/>
            <a:t>Minyak</a:t>
          </a:r>
          <a:r>
            <a:rPr lang="en-US" dirty="0"/>
            <a:t> Goreng</a:t>
          </a:r>
          <a:endParaRPr lang="en-ID" dirty="0"/>
        </a:p>
      </dgm:t>
    </dgm:pt>
    <dgm:pt modelId="{7F11D7FF-792C-4907-98DA-5C1A35C665DE}" type="parTrans" cxnId="{E8C99914-2E64-4780-9EE5-D6B2C40CCA85}">
      <dgm:prSet/>
      <dgm:spPr/>
      <dgm:t>
        <a:bodyPr/>
        <a:lstStyle/>
        <a:p>
          <a:endParaRPr lang="en-ID"/>
        </a:p>
      </dgm:t>
    </dgm:pt>
    <dgm:pt modelId="{CADF7B67-C88E-4443-AD88-B7E4ED94546D}" type="sibTrans" cxnId="{E8C99914-2E64-4780-9EE5-D6B2C40CCA85}">
      <dgm:prSet/>
      <dgm:spPr/>
      <dgm:t>
        <a:bodyPr/>
        <a:lstStyle/>
        <a:p>
          <a:endParaRPr lang="en-ID"/>
        </a:p>
      </dgm:t>
    </dgm:pt>
    <dgm:pt modelId="{013718EA-45E6-43E8-BA73-3FC04E88B4A1}">
      <dgm:prSet phldrT="[Text]"/>
      <dgm:spPr/>
      <dgm:t>
        <a:bodyPr/>
        <a:lstStyle/>
        <a:p>
          <a:r>
            <a:rPr lang="en-US" dirty="0" err="1"/>
            <a:t>Susu</a:t>
          </a:r>
          <a:r>
            <a:rPr lang="en-US" dirty="0"/>
            <a:t> </a:t>
          </a:r>
          <a:r>
            <a:rPr lang="en-US" dirty="0" err="1"/>
            <a:t>Bubuk</a:t>
          </a:r>
          <a:endParaRPr lang="en-ID" dirty="0"/>
        </a:p>
      </dgm:t>
    </dgm:pt>
    <dgm:pt modelId="{F8F98717-38C5-4F1D-9A94-A9D82E4357D6}" type="parTrans" cxnId="{98A5F30B-0145-4B57-BC9F-B1B093987EED}">
      <dgm:prSet/>
      <dgm:spPr/>
      <dgm:t>
        <a:bodyPr/>
        <a:lstStyle/>
        <a:p>
          <a:endParaRPr lang="en-ID"/>
        </a:p>
      </dgm:t>
    </dgm:pt>
    <dgm:pt modelId="{B1885C6A-F0B7-4BD1-9419-845E340D62A6}" type="sibTrans" cxnId="{98A5F30B-0145-4B57-BC9F-B1B093987EED}">
      <dgm:prSet/>
      <dgm:spPr/>
      <dgm:t>
        <a:bodyPr/>
        <a:lstStyle/>
        <a:p>
          <a:endParaRPr lang="en-ID"/>
        </a:p>
      </dgm:t>
    </dgm:pt>
    <dgm:pt modelId="{695E5D37-310B-42CF-86AE-2FB9DF076EEA}">
      <dgm:prSet phldrT="[Text]"/>
      <dgm:spPr/>
      <dgm:t>
        <a:bodyPr/>
        <a:lstStyle/>
        <a:p>
          <a:r>
            <a:rPr lang="en-US" dirty="0" err="1"/>
            <a:t>Kental</a:t>
          </a:r>
          <a:r>
            <a:rPr lang="en-US" dirty="0"/>
            <a:t> Manis</a:t>
          </a:r>
          <a:endParaRPr lang="en-ID" dirty="0"/>
        </a:p>
      </dgm:t>
    </dgm:pt>
    <dgm:pt modelId="{2670128B-54E3-468C-A318-B6432F7BC82E}" type="parTrans" cxnId="{F1935C86-213D-47F4-B226-118CA573FD7A}">
      <dgm:prSet/>
      <dgm:spPr/>
      <dgm:t>
        <a:bodyPr/>
        <a:lstStyle/>
        <a:p>
          <a:endParaRPr lang="en-ID"/>
        </a:p>
      </dgm:t>
    </dgm:pt>
    <dgm:pt modelId="{5AD8896F-A887-4E91-BFA7-9641A13F4B21}" type="sibTrans" cxnId="{F1935C86-213D-47F4-B226-118CA573FD7A}">
      <dgm:prSet/>
      <dgm:spPr/>
      <dgm:t>
        <a:bodyPr/>
        <a:lstStyle/>
        <a:p>
          <a:endParaRPr lang="en-ID"/>
        </a:p>
      </dgm:t>
    </dgm:pt>
    <dgm:pt modelId="{837A1F38-05D4-4567-A97C-9E7A72F63686}" type="pres">
      <dgm:prSet presAssocID="{23255BEB-2AB3-40C9-AFEF-52FFDE3E4ABD}" presName="Name0" presStyleCnt="0">
        <dgm:presLayoutVars>
          <dgm:chMax/>
          <dgm:chPref/>
          <dgm:dir/>
        </dgm:presLayoutVars>
      </dgm:prSet>
      <dgm:spPr/>
    </dgm:pt>
    <dgm:pt modelId="{8BC0B601-9DE8-4FE7-8431-7B963DFE7CED}" type="pres">
      <dgm:prSet presAssocID="{EF357792-5878-4CC5-8546-FB110089E6D6}" presName="composite" presStyleCnt="0">
        <dgm:presLayoutVars>
          <dgm:chMax val="1"/>
          <dgm:chPref val="1"/>
        </dgm:presLayoutVars>
      </dgm:prSet>
      <dgm:spPr/>
    </dgm:pt>
    <dgm:pt modelId="{1CA554CD-3DFE-4DE2-A0DB-F15903074526}" type="pres">
      <dgm:prSet presAssocID="{EF357792-5878-4CC5-8546-FB110089E6D6}" presName="Accent" presStyleLbl="trAlignAcc1" presStyleIdx="0" presStyleCnt="6">
        <dgm:presLayoutVars>
          <dgm:chMax val="0"/>
          <dgm:chPref val="0"/>
        </dgm:presLayoutVars>
      </dgm:prSet>
      <dgm:spPr/>
    </dgm:pt>
    <dgm:pt modelId="{5132AE2C-E55D-4BCC-8EBD-8F561928F76E}" type="pres">
      <dgm:prSet presAssocID="{EF357792-5878-4CC5-8546-FB110089E6D6}" presName="Image" presStyleLbl="alignImgPlace1" presStyleIdx="0" presStyleCnt="6" custScaleX="215387" custScaleY="137234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/>
          <a:srcRect/>
          <a:stretch>
            <a:fillRect t="-8000" b="-8000"/>
          </a:stretch>
        </a:blipFill>
      </dgm:spPr>
      <dgm:extLst>
        <a:ext uri="{E40237B7-FDA0-4F09-8148-C483321AD2D9}">
          <dgm14:cNvPr xmlns:dgm14="http://schemas.microsoft.com/office/drawing/2010/diagram" id="0" name="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10DEC6C-B79F-480E-A464-FE950F9796C1}"/>
              </a:ext>
            </a:extLst>
          </dgm14:cNvPr>
        </a:ext>
      </dgm:extLst>
    </dgm:pt>
    <dgm:pt modelId="{7D15732A-459F-437C-BAE8-C2899DC761DF}" type="pres">
      <dgm:prSet presAssocID="{EF357792-5878-4CC5-8546-FB110089E6D6}" presName="ChildComposite" presStyleCnt="0"/>
      <dgm:spPr/>
    </dgm:pt>
    <dgm:pt modelId="{229CBC29-26B6-42F5-A9AD-B7AEE223C6C0}" type="pres">
      <dgm:prSet presAssocID="{EF357792-5878-4CC5-8546-FB110089E6D6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F9665F2-1D0D-4BD4-A317-4D7AAFC37720}" type="pres">
      <dgm:prSet presAssocID="{EF357792-5878-4CC5-8546-FB110089E6D6}" presName="Parent" presStyleLbl="revTx" presStyleIdx="0" presStyleCnt="6" custScaleX="117933" custLinFactNeighborX="553" custLinFactNeighborY="30242">
        <dgm:presLayoutVars>
          <dgm:chMax val="1"/>
          <dgm:chPref val="0"/>
          <dgm:bulletEnabled val="1"/>
        </dgm:presLayoutVars>
      </dgm:prSet>
      <dgm:spPr/>
    </dgm:pt>
    <dgm:pt modelId="{EB214020-A622-4AA2-9191-B326F6706337}" type="pres">
      <dgm:prSet presAssocID="{A4BA79C7-BA41-45E3-B62D-9A74B60FD023}" presName="sibTrans" presStyleCnt="0"/>
      <dgm:spPr/>
    </dgm:pt>
    <dgm:pt modelId="{D5CF3382-CF6C-4691-B8CF-DD599AEE9D7F}" type="pres">
      <dgm:prSet presAssocID="{67513E21-8E20-4C3D-8755-94384283B63B}" presName="composite" presStyleCnt="0">
        <dgm:presLayoutVars>
          <dgm:chMax val="1"/>
          <dgm:chPref val="1"/>
        </dgm:presLayoutVars>
      </dgm:prSet>
      <dgm:spPr/>
    </dgm:pt>
    <dgm:pt modelId="{192A9DCC-45E0-456A-960B-280A51FFE178}" type="pres">
      <dgm:prSet presAssocID="{67513E21-8E20-4C3D-8755-94384283B63B}" presName="Accent" presStyleLbl="trAlignAcc1" presStyleIdx="1" presStyleCnt="6">
        <dgm:presLayoutVars>
          <dgm:chMax val="0"/>
          <dgm:chPref val="0"/>
        </dgm:presLayoutVars>
      </dgm:prSet>
      <dgm:spPr/>
    </dgm:pt>
    <dgm:pt modelId="{5C4EE3C6-9A09-40D3-92CE-1D062DDF16A2}" type="pres">
      <dgm:prSet presAssocID="{67513E21-8E20-4C3D-8755-94384283B63B}" presName="Image" presStyleLbl="alignImgPlace1" presStyleIdx="1" presStyleCnt="6" custScaleX="218529" custScaleY="140164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5FE1C1E0-71BC-4759-ACEC-E21227E8FB88}" type="pres">
      <dgm:prSet presAssocID="{67513E21-8E20-4C3D-8755-94384283B63B}" presName="ChildComposite" presStyleCnt="0"/>
      <dgm:spPr/>
    </dgm:pt>
    <dgm:pt modelId="{C2E8AB07-7B2B-431F-869F-E666A991A1E0}" type="pres">
      <dgm:prSet presAssocID="{67513E21-8E20-4C3D-8755-94384283B63B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FC12762-EB30-4086-894C-03820D248914}" type="pres">
      <dgm:prSet presAssocID="{67513E21-8E20-4C3D-8755-94384283B63B}" presName="Parent" presStyleLbl="revTx" presStyleIdx="1" presStyleCnt="6" custScaleX="99283" custScaleY="87897" custLinFactNeighborX="-3536" custLinFactNeighborY="29759">
        <dgm:presLayoutVars>
          <dgm:chMax val="1"/>
          <dgm:chPref val="0"/>
          <dgm:bulletEnabled val="1"/>
        </dgm:presLayoutVars>
      </dgm:prSet>
      <dgm:spPr/>
    </dgm:pt>
    <dgm:pt modelId="{B5527B80-9471-4860-BD44-53B0C288B74C}" type="pres">
      <dgm:prSet presAssocID="{1455611C-0124-4AE7-93F9-800099B2F544}" presName="sibTrans" presStyleCnt="0"/>
      <dgm:spPr/>
    </dgm:pt>
    <dgm:pt modelId="{BF69D481-FB9A-44C6-8495-33DDDAFA6A41}" type="pres">
      <dgm:prSet presAssocID="{C2DF604B-892A-4817-B2F5-EDE186FC67F9}" presName="composite" presStyleCnt="0">
        <dgm:presLayoutVars>
          <dgm:chMax val="1"/>
          <dgm:chPref val="1"/>
        </dgm:presLayoutVars>
      </dgm:prSet>
      <dgm:spPr/>
    </dgm:pt>
    <dgm:pt modelId="{118B2705-5BE1-4C52-AE91-7BA100638771}" type="pres">
      <dgm:prSet presAssocID="{C2DF604B-892A-4817-B2F5-EDE186FC67F9}" presName="Accent" presStyleLbl="trAlignAcc1" presStyleIdx="2" presStyleCnt="6" custScaleX="164902">
        <dgm:presLayoutVars>
          <dgm:chMax val="0"/>
          <dgm:chPref val="0"/>
        </dgm:presLayoutVars>
      </dgm:prSet>
      <dgm:spPr/>
    </dgm:pt>
    <dgm:pt modelId="{EFAE0C2C-C396-44BB-8B27-BADE5B097AB2}" type="pres">
      <dgm:prSet presAssocID="{C2DF604B-892A-4817-B2F5-EDE186FC67F9}" presName="Image" presStyleLbl="alignImgPlace1" presStyleIdx="2" presStyleCnt="6" custScaleX="223138" custScaleY="144389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3"/>
          <a:srcRect/>
          <a:stretch>
            <a:fillRect t="-8000" b="-8000"/>
          </a:stretch>
        </a:blipFill>
      </dgm:spPr>
      <dgm:extLst>
        <a:ext uri="{E40237B7-FDA0-4F09-8148-C483321AD2D9}">
          <dgm14:cNvPr xmlns:dgm14="http://schemas.microsoft.com/office/drawing/2010/diagram" id="0" name="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845A7F0-7C6A-4297-880D-948D2AB2A7B5}"/>
              </a:ext>
            </a:extLst>
          </dgm14:cNvPr>
        </a:ext>
      </dgm:extLst>
    </dgm:pt>
    <dgm:pt modelId="{6CC1B67D-4555-46BE-B7BF-B8879D9EA379}" type="pres">
      <dgm:prSet presAssocID="{C2DF604B-892A-4817-B2F5-EDE186FC67F9}" presName="ChildComposite" presStyleCnt="0"/>
      <dgm:spPr/>
    </dgm:pt>
    <dgm:pt modelId="{22709262-FD02-46C2-9089-67DEB7C9C899}" type="pres">
      <dgm:prSet presAssocID="{C2DF604B-892A-4817-B2F5-EDE186FC67F9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C0BE152-5FEF-41C0-A80A-82844AF906EE}" type="pres">
      <dgm:prSet presAssocID="{C2DF604B-892A-4817-B2F5-EDE186FC67F9}" presName="Parent" presStyleLbl="revTx" presStyleIdx="2" presStyleCnt="6" custScaleX="158845" custLinFactNeighborY="31400">
        <dgm:presLayoutVars>
          <dgm:chMax val="1"/>
          <dgm:chPref val="0"/>
          <dgm:bulletEnabled val="1"/>
        </dgm:presLayoutVars>
      </dgm:prSet>
      <dgm:spPr/>
    </dgm:pt>
    <dgm:pt modelId="{1FD504DB-7DC5-4D8B-917D-F14D9A86BD82}" type="pres">
      <dgm:prSet presAssocID="{79D8A77B-2021-4D0D-8A1F-733725C85665}" presName="sibTrans" presStyleCnt="0"/>
      <dgm:spPr/>
    </dgm:pt>
    <dgm:pt modelId="{3E0B6064-AD05-42D6-822D-526566772EC2}" type="pres">
      <dgm:prSet presAssocID="{E8FC2985-C3E9-44F0-ADEF-9D13E60EBD93}" presName="composite" presStyleCnt="0">
        <dgm:presLayoutVars>
          <dgm:chMax val="1"/>
          <dgm:chPref val="1"/>
        </dgm:presLayoutVars>
      </dgm:prSet>
      <dgm:spPr/>
    </dgm:pt>
    <dgm:pt modelId="{6AABF85E-C49C-4A3D-BD34-E81CE1C5166A}" type="pres">
      <dgm:prSet presAssocID="{E8FC2985-C3E9-44F0-ADEF-9D13E60EBD93}" presName="Accent" presStyleLbl="trAlignAcc1" presStyleIdx="3" presStyleCnt="6" custScaleX="124566">
        <dgm:presLayoutVars>
          <dgm:chMax val="0"/>
          <dgm:chPref val="0"/>
        </dgm:presLayoutVars>
      </dgm:prSet>
      <dgm:spPr/>
    </dgm:pt>
    <dgm:pt modelId="{36A37456-3479-42E4-9A32-81C348F98CB7}" type="pres">
      <dgm:prSet presAssocID="{E8FC2985-C3E9-44F0-ADEF-9D13E60EBD93}" presName="Image" presStyleLbl="alignImgPlace1" presStyleIdx="3" presStyleCnt="6" custScaleX="206604" custScaleY="139148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4"/>
          <a:srcRect/>
          <a:stretch>
            <a:fillRect t="-8000" b="-8000"/>
          </a:stretch>
        </a:blipFill>
      </dgm:spPr>
      <dgm:extLst>
        <a:ext uri="{E40237B7-FDA0-4F09-8148-C483321AD2D9}">
          <dgm14:cNvPr xmlns:dgm14="http://schemas.microsoft.com/office/drawing/2010/diagram" id="0" name="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46B2B4D-7408-46DB-A62B-CE5730A2010F}"/>
              </a:ext>
            </a:extLst>
          </dgm14:cNvPr>
        </a:ext>
      </dgm:extLst>
    </dgm:pt>
    <dgm:pt modelId="{B806C919-A54F-4B8C-A32C-A09189EB788E}" type="pres">
      <dgm:prSet presAssocID="{E8FC2985-C3E9-44F0-ADEF-9D13E60EBD93}" presName="ChildComposite" presStyleCnt="0"/>
      <dgm:spPr/>
    </dgm:pt>
    <dgm:pt modelId="{29A78FE6-3F27-4046-91E5-D01599D88D8D}" type="pres">
      <dgm:prSet presAssocID="{E8FC2985-C3E9-44F0-ADEF-9D13E60EBD93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BA0E254-9817-441A-B484-4BDD6D2758FA}" type="pres">
      <dgm:prSet presAssocID="{E8FC2985-C3E9-44F0-ADEF-9D13E60EBD93}" presName="Parent" presStyleLbl="revTx" presStyleIdx="3" presStyleCnt="6" custScaleX="145587" custScaleY="87525" custLinFactNeighborX="-561" custLinFactNeighborY="31018">
        <dgm:presLayoutVars>
          <dgm:chMax val="1"/>
          <dgm:chPref val="0"/>
          <dgm:bulletEnabled val="1"/>
        </dgm:presLayoutVars>
      </dgm:prSet>
      <dgm:spPr/>
    </dgm:pt>
    <dgm:pt modelId="{38E6760D-B496-42CA-8009-70F4FD070873}" type="pres">
      <dgm:prSet presAssocID="{CADF7B67-C88E-4443-AD88-B7E4ED94546D}" presName="sibTrans" presStyleCnt="0"/>
      <dgm:spPr/>
    </dgm:pt>
    <dgm:pt modelId="{A41B5FA1-1897-40BF-A9A9-B82CE2EE958E}" type="pres">
      <dgm:prSet presAssocID="{013718EA-45E6-43E8-BA73-3FC04E88B4A1}" presName="composite" presStyleCnt="0">
        <dgm:presLayoutVars>
          <dgm:chMax val="1"/>
          <dgm:chPref val="1"/>
        </dgm:presLayoutVars>
      </dgm:prSet>
      <dgm:spPr/>
    </dgm:pt>
    <dgm:pt modelId="{DB078544-CB8D-42A3-8D09-33A0AFCFE2FB}" type="pres">
      <dgm:prSet presAssocID="{013718EA-45E6-43E8-BA73-3FC04E88B4A1}" presName="Accent" presStyleLbl="trAlignAcc1" presStyleIdx="4" presStyleCnt="6">
        <dgm:presLayoutVars>
          <dgm:chMax val="0"/>
          <dgm:chPref val="0"/>
        </dgm:presLayoutVars>
      </dgm:prSet>
      <dgm:spPr/>
    </dgm:pt>
    <dgm:pt modelId="{5FECAADC-8451-4CF4-8400-EBA8D40C6205}" type="pres">
      <dgm:prSet presAssocID="{013718EA-45E6-43E8-BA73-3FC04E88B4A1}" presName="Image" presStyleLbl="alignImgPlace1" presStyleIdx="4" presStyleCnt="6" custScaleX="217352" custScaleY="150209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5"/>
          <a:srcRect/>
          <a:stretch>
            <a:fillRect t="-8000" b="-8000"/>
          </a:stretch>
        </a:blipFill>
      </dgm:spPr>
      <dgm:extLst>
        <a:ext uri="{E40237B7-FDA0-4F09-8148-C483321AD2D9}">
          <dgm14:cNvPr xmlns:dgm14="http://schemas.microsoft.com/office/drawing/2010/diagram" id="0" name="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30A26EF-0AF4-4522-BF5B-9BC8DF41069A}"/>
              </a:ext>
            </a:extLst>
          </dgm14:cNvPr>
        </a:ext>
      </dgm:extLst>
    </dgm:pt>
    <dgm:pt modelId="{23189B61-7148-4491-837C-5EEBBD556EDE}" type="pres">
      <dgm:prSet presAssocID="{013718EA-45E6-43E8-BA73-3FC04E88B4A1}" presName="ChildComposite" presStyleCnt="0"/>
      <dgm:spPr/>
    </dgm:pt>
    <dgm:pt modelId="{F7F90386-AD89-439D-942F-7DCFF406E06C}" type="pres">
      <dgm:prSet presAssocID="{013718EA-45E6-43E8-BA73-3FC04E88B4A1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E35C0F0-F79C-4656-ABAB-051B22AC40D5}" type="pres">
      <dgm:prSet presAssocID="{013718EA-45E6-43E8-BA73-3FC04E88B4A1}" presName="Parent" presStyleLbl="revTx" presStyleIdx="4" presStyleCnt="6" custScaleX="166007" custScaleY="91191" custLinFactNeighborX="-1784" custLinFactNeighborY="35913">
        <dgm:presLayoutVars>
          <dgm:chMax val="1"/>
          <dgm:chPref val="0"/>
          <dgm:bulletEnabled val="1"/>
        </dgm:presLayoutVars>
      </dgm:prSet>
      <dgm:spPr/>
    </dgm:pt>
    <dgm:pt modelId="{1D25777C-C0D6-456D-A0B1-69362B7B3BD0}" type="pres">
      <dgm:prSet presAssocID="{B1885C6A-F0B7-4BD1-9419-845E340D62A6}" presName="sibTrans" presStyleCnt="0"/>
      <dgm:spPr/>
    </dgm:pt>
    <dgm:pt modelId="{FB3B3F34-5D3B-4833-8F13-B999329A50CF}" type="pres">
      <dgm:prSet presAssocID="{695E5D37-310B-42CF-86AE-2FB9DF076EEA}" presName="composite" presStyleCnt="0">
        <dgm:presLayoutVars>
          <dgm:chMax val="1"/>
          <dgm:chPref val="1"/>
        </dgm:presLayoutVars>
      </dgm:prSet>
      <dgm:spPr/>
    </dgm:pt>
    <dgm:pt modelId="{C5E3B6B5-D02C-4B51-8DAE-D48F7067B82C}" type="pres">
      <dgm:prSet presAssocID="{695E5D37-310B-42CF-86AE-2FB9DF076EEA}" presName="Accent" presStyleLbl="trAlignAcc1" presStyleIdx="5" presStyleCnt="6">
        <dgm:presLayoutVars>
          <dgm:chMax val="0"/>
          <dgm:chPref val="0"/>
        </dgm:presLayoutVars>
      </dgm:prSet>
      <dgm:spPr/>
    </dgm:pt>
    <dgm:pt modelId="{7D6F9391-CEBC-4132-B56D-AC7FD7D1134C}" type="pres">
      <dgm:prSet presAssocID="{695E5D37-310B-42CF-86AE-2FB9DF076EEA}" presName="Image" presStyleLbl="alignImgPlace1" presStyleIdx="5" presStyleCnt="6" custScaleX="219135" custScaleY="149592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6"/>
          <a:srcRect/>
          <a:stretch>
            <a:fillRect t="-8000" b="-8000"/>
          </a:stretch>
        </a:blipFill>
      </dgm:spPr>
      <dgm:extLst>
        <a:ext uri="{E40237B7-FDA0-4F09-8148-C483321AD2D9}">
          <dgm14:cNvPr xmlns:dgm14="http://schemas.microsoft.com/office/drawing/2010/diagram" id="0" name="" descr="A close up of a logo&#10;&#10;Description automatically generated">
            <a:extLst>
              <a:ext uri="{FF2B5EF4-FFF2-40B4-BE49-F238E27FC236}">
                <a16:creationId xmlns:a16="http://schemas.microsoft.com/office/drawing/2014/main" id="{7A442FBB-AA8E-424F-B1E8-05AF14D5BDD6}"/>
              </a:ext>
            </a:extLst>
          </dgm14:cNvPr>
        </a:ext>
      </dgm:extLst>
    </dgm:pt>
    <dgm:pt modelId="{1908A205-B2B8-4FAF-B192-E30BED8E2AC6}" type="pres">
      <dgm:prSet presAssocID="{695E5D37-310B-42CF-86AE-2FB9DF076EEA}" presName="ChildComposite" presStyleCnt="0"/>
      <dgm:spPr/>
    </dgm:pt>
    <dgm:pt modelId="{623CC834-BA24-4741-BE75-BFF8EB49999C}" type="pres">
      <dgm:prSet presAssocID="{695E5D37-310B-42CF-86AE-2FB9DF076EEA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1ECE155-4530-4EB1-8C8D-5EB66966CAA9}" type="pres">
      <dgm:prSet presAssocID="{695E5D37-310B-42CF-86AE-2FB9DF076EEA}" presName="Parent" presStyleLbl="revTx" presStyleIdx="5" presStyleCnt="6" custScaleX="164555" custScaleY="80482" custLinFactNeighborY="37435">
        <dgm:presLayoutVars>
          <dgm:chMax val="1"/>
          <dgm:chPref val="0"/>
          <dgm:bulletEnabled val="1"/>
        </dgm:presLayoutVars>
      </dgm:prSet>
      <dgm:spPr/>
    </dgm:pt>
  </dgm:ptLst>
  <dgm:cxnLst>
    <dgm:cxn modelId="{98A5F30B-0145-4B57-BC9F-B1B093987EED}" srcId="{23255BEB-2AB3-40C9-AFEF-52FFDE3E4ABD}" destId="{013718EA-45E6-43E8-BA73-3FC04E88B4A1}" srcOrd="4" destOrd="0" parTransId="{F8F98717-38C5-4F1D-9A94-A9D82E4357D6}" sibTransId="{B1885C6A-F0B7-4BD1-9419-845E340D62A6}"/>
    <dgm:cxn modelId="{E8C99914-2E64-4780-9EE5-D6B2C40CCA85}" srcId="{23255BEB-2AB3-40C9-AFEF-52FFDE3E4ABD}" destId="{E8FC2985-C3E9-44F0-ADEF-9D13E60EBD93}" srcOrd="3" destOrd="0" parTransId="{7F11D7FF-792C-4907-98DA-5C1A35C665DE}" sibTransId="{CADF7B67-C88E-4443-AD88-B7E4ED94546D}"/>
    <dgm:cxn modelId="{8ADDDB23-1014-41C6-8DA6-9A43F3222603}" srcId="{23255BEB-2AB3-40C9-AFEF-52FFDE3E4ABD}" destId="{67513E21-8E20-4C3D-8755-94384283B63B}" srcOrd="1" destOrd="0" parTransId="{0A8FF21D-DF74-4EC4-8680-CA5AAD1A53FB}" sibTransId="{1455611C-0124-4AE7-93F9-800099B2F544}"/>
    <dgm:cxn modelId="{AB62F926-F4E7-4462-B7D3-C27481DF5599}" type="presOf" srcId="{C2DF604B-892A-4817-B2F5-EDE186FC67F9}" destId="{6C0BE152-5FEF-41C0-A80A-82844AF906EE}" srcOrd="0" destOrd="0" presId="urn:microsoft.com/office/officeart/2008/layout/CaptionedPictures"/>
    <dgm:cxn modelId="{2D3AF16C-C1B5-4DE1-B34E-796643CFB0E1}" type="presOf" srcId="{23255BEB-2AB3-40C9-AFEF-52FFDE3E4ABD}" destId="{837A1F38-05D4-4567-A97C-9E7A72F63686}" srcOrd="0" destOrd="0" presId="urn:microsoft.com/office/officeart/2008/layout/CaptionedPictures"/>
    <dgm:cxn modelId="{128AA776-50DE-4F13-BA45-C328D18F4F74}" type="presOf" srcId="{695E5D37-310B-42CF-86AE-2FB9DF076EEA}" destId="{01ECE155-4530-4EB1-8C8D-5EB66966CAA9}" srcOrd="0" destOrd="0" presId="urn:microsoft.com/office/officeart/2008/layout/CaptionedPictures"/>
    <dgm:cxn modelId="{9CFA7F83-13EE-4F8C-858A-A3402691CB5D}" type="presOf" srcId="{013718EA-45E6-43E8-BA73-3FC04E88B4A1}" destId="{7E35C0F0-F79C-4656-ABAB-051B22AC40D5}" srcOrd="0" destOrd="0" presId="urn:microsoft.com/office/officeart/2008/layout/CaptionedPictures"/>
    <dgm:cxn modelId="{F1935C86-213D-47F4-B226-118CA573FD7A}" srcId="{23255BEB-2AB3-40C9-AFEF-52FFDE3E4ABD}" destId="{695E5D37-310B-42CF-86AE-2FB9DF076EEA}" srcOrd="5" destOrd="0" parTransId="{2670128B-54E3-468C-A318-B6432F7BC82E}" sibTransId="{5AD8896F-A887-4E91-BFA7-9641A13F4B21}"/>
    <dgm:cxn modelId="{9C3103A5-4EF5-40C7-A354-DD3723C0328B}" srcId="{23255BEB-2AB3-40C9-AFEF-52FFDE3E4ABD}" destId="{C2DF604B-892A-4817-B2F5-EDE186FC67F9}" srcOrd="2" destOrd="0" parTransId="{139E58AC-94B9-4720-BCF3-30268EEA4855}" sibTransId="{79D8A77B-2021-4D0D-8A1F-733725C85665}"/>
    <dgm:cxn modelId="{383E23A8-1EBE-4BFC-8BF2-DC19A82ED234}" srcId="{23255BEB-2AB3-40C9-AFEF-52FFDE3E4ABD}" destId="{EF357792-5878-4CC5-8546-FB110089E6D6}" srcOrd="0" destOrd="0" parTransId="{70D0BB8E-FF74-4356-9C8E-1D3D9E23FBEB}" sibTransId="{A4BA79C7-BA41-45E3-B62D-9A74B60FD023}"/>
    <dgm:cxn modelId="{6E0D98B6-1928-4EEC-B3FF-32336025B003}" type="presOf" srcId="{67513E21-8E20-4C3D-8755-94384283B63B}" destId="{FFC12762-EB30-4086-894C-03820D248914}" srcOrd="0" destOrd="0" presId="urn:microsoft.com/office/officeart/2008/layout/CaptionedPictures"/>
    <dgm:cxn modelId="{112642BD-11DE-406C-B963-1E8D65FF2938}" type="presOf" srcId="{EF357792-5878-4CC5-8546-FB110089E6D6}" destId="{3F9665F2-1D0D-4BD4-A317-4D7AAFC37720}" srcOrd="0" destOrd="0" presId="urn:microsoft.com/office/officeart/2008/layout/CaptionedPictures"/>
    <dgm:cxn modelId="{B42FBCE5-DFF0-490E-AE5B-27C4E14C7C11}" type="presOf" srcId="{E8FC2985-C3E9-44F0-ADEF-9D13E60EBD93}" destId="{5BA0E254-9817-441A-B484-4BDD6D2758FA}" srcOrd="0" destOrd="0" presId="urn:microsoft.com/office/officeart/2008/layout/CaptionedPictures"/>
    <dgm:cxn modelId="{CCAE1A17-CE24-4266-9FB0-D13DAF382220}" type="presParOf" srcId="{837A1F38-05D4-4567-A97C-9E7A72F63686}" destId="{8BC0B601-9DE8-4FE7-8431-7B963DFE7CED}" srcOrd="0" destOrd="0" presId="urn:microsoft.com/office/officeart/2008/layout/CaptionedPictures"/>
    <dgm:cxn modelId="{7BFEA115-EE9E-49C7-B14E-0CC7A0C97DC1}" type="presParOf" srcId="{8BC0B601-9DE8-4FE7-8431-7B963DFE7CED}" destId="{1CA554CD-3DFE-4DE2-A0DB-F15903074526}" srcOrd="0" destOrd="0" presId="urn:microsoft.com/office/officeart/2008/layout/CaptionedPictures"/>
    <dgm:cxn modelId="{F3B0EA06-2200-417C-B1D5-4B6371B7A323}" type="presParOf" srcId="{8BC0B601-9DE8-4FE7-8431-7B963DFE7CED}" destId="{5132AE2C-E55D-4BCC-8EBD-8F561928F76E}" srcOrd="1" destOrd="0" presId="urn:microsoft.com/office/officeart/2008/layout/CaptionedPictures"/>
    <dgm:cxn modelId="{A762E511-2B7A-441B-88E6-08B1FFC7B0B4}" type="presParOf" srcId="{8BC0B601-9DE8-4FE7-8431-7B963DFE7CED}" destId="{7D15732A-459F-437C-BAE8-C2899DC761DF}" srcOrd="2" destOrd="0" presId="urn:microsoft.com/office/officeart/2008/layout/CaptionedPictures"/>
    <dgm:cxn modelId="{C60A4239-807E-4193-8523-1469E345124C}" type="presParOf" srcId="{7D15732A-459F-437C-BAE8-C2899DC761DF}" destId="{229CBC29-26B6-42F5-A9AD-B7AEE223C6C0}" srcOrd="0" destOrd="0" presId="urn:microsoft.com/office/officeart/2008/layout/CaptionedPictures"/>
    <dgm:cxn modelId="{80A35970-B9FE-4BEC-B8CB-70FEC8ADB5F3}" type="presParOf" srcId="{7D15732A-459F-437C-BAE8-C2899DC761DF}" destId="{3F9665F2-1D0D-4BD4-A317-4D7AAFC37720}" srcOrd="1" destOrd="0" presId="urn:microsoft.com/office/officeart/2008/layout/CaptionedPictures"/>
    <dgm:cxn modelId="{FBFA8345-5717-4932-9D00-C06655A0D66E}" type="presParOf" srcId="{837A1F38-05D4-4567-A97C-9E7A72F63686}" destId="{EB214020-A622-4AA2-9191-B326F6706337}" srcOrd="1" destOrd="0" presId="urn:microsoft.com/office/officeart/2008/layout/CaptionedPictures"/>
    <dgm:cxn modelId="{DD851FDF-960B-4805-814E-C4D6E08B9281}" type="presParOf" srcId="{837A1F38-05D4-4567-A97C-9E7A72F63686}" destId="{D5CF3382-CF6C-4691-B8CF-DD599AEE9D7F}" srcOrd="2" destOrd="0" presId="urn:microsoft.com/office/officeart/2008/layout/CaptionedPictures"/>
    <dgm:cxn modelId="{E3405019-1C47-4062-9B2D-063B6B32C1A7}" type="presParOf" srcId="{D5CF3382-CF6C-4691-B8CF-DD599AEE9D7F}" destId="{192A9DCC-45E0-456A-960B-280A51FFE178}" srcOrd="0" destOrd="0" presId="urn:microsoft.com/office/officeart/2008/layout/CaptionedPictures"/>
    <dgm:cxn modelId="{995A7113-F205-48A6-8F2A-F784B5C7D6F9}" type="presParOf" srcId="{D5CF3382-CF6C-4691-B8CF-DD599AEE9D7F}" destId="{5C4EE3C6-9A09-40D3-92CE-1D062DDF16A2}" srcOrd="1" destOrd="0" presId="urn:microsoft.com/office/officeart/2008/layout/CaptionedPictures"/>
    <dgm:cxn modelId="{30F8612A-92E4-4F1A-A40A-32A6F19F58DA}" type="presParOf" srcId="{D5CF3382-CF6C-4691-B8CF-DD599AEE9D7F}" destId="{5FE1C1E0-71BC-4759-ACEC-E21227E8FB88}" srcOrd="2" destOrd="0" presId="urn:microsoft.com/office/officeart/2008/layout/CaptionedPictures"/>
    <dgm:cxn modelId="{1CCE66FA-C324-4943-BE07-439E818CFBA7}" type="presParOf" srcId="{5FE1C1E0-71BC-4759-ACEC-E21227E8FB88}" destId="{C2E8AB07-7B2B-431F-869F-E666A991A1E0}" srcOrd="0" destOrd="0" presId="urn:microsoft.com/office/officeart/2008/layout/CaptionedPictures"/>
    <dgm:cxn modelId="{FFA63912-5502-49FA-9389-F436793001DC}" type="presParOf" srcId="{5FE1C1E0-71BC-4759-ACEC-E21227E8FB88}" destId="{FFC12762-EB30-4086-894C-03820D248914}" srcOrd="1" destOrd="0" presId="urn:microsoft.com/office/officeart/2008/layout/CaptionedPictures"/>
    <dgm:cxn modelId="{32828C06-E93C-44B0-89AF-7726F32DB50A}" type="presParOf" srcId="{837A1F38-05D4-4567-A97C-9E7A72F63686}" destId="{B5527B80-9471-4860-BD44-53B0C288B74C}" srcOrd="3" destOrd="0" presId="urn:microsoft.com/office/officeart/2008/layout/CaptionedPictures"/>
    <dgm:cxn modelId="{C245C6E8-0307-4183-8DCF-D5FFD22A5EBE}" type="presParOf" srcId="{837A1F38-05D4-4567-A97C-9E7A72F63686}" destId="{BF69D481-FB9A-44C6-8495-33DDDAFA6A41}" srcOrd="4" destOrd="0" presId="urn:microsoft.com/office/officeart/2008/layout/CaptionedPictures"/>
    <dgm:cxn modelId="{731B47D2-3BE7-4DEB-9593-DE704BB4DA44}" type="presParOf" srcId="{BF69D481-FB9A-44C6-8495-33DDDAFA6A41}" destId="{118B2705-5BE1-4C52-AE91-7BA100638771}" srcOrd="0" destOrd="0" presId="urn:microsoft.com/office/officeart/2008/layout/CaptionedPictures"/>
    <dgm:cxn modelId="{2F003E74-89FA-4377-9038-3C5CA90C2A5E}" type="presParOf" srcId="{BF69D481-FB9A-44C6-8495-33DDDAFA6A41}" destId="{EFAE0C2C-C396-44BB-8B27-BADE5B097AB2}" srcOrd="1" destOrd="0" presId="urn:microsoft.com/office/officeart/2008/layout/CaptionedPictures"/>
    <dgm:cxn modelId="{1E9CB27D-8A59-4ACA-8B34-2035257EE14F}" type="presParOf" srcId="{BF69D481-FB9A-44C6-8495-33DDDAFA6A41}" destId="{6CC1B67D-4555-46BE-B7BF-B8879D9EA379}" srcOrd="2" destOrd="0" presId="urn:microsoft.com/office/officeart/2008/layout/CaptionedPictures"/>
    <dgm:cxn modelId="{B8A7F8C9-7D89-4939-9E28-75CD1CF92BD3}" type="presParOf" srcId="{6CC1B67D-4555-46BE-B7BF-B8879D9EA379}" destId="{22709262-FD02-46C2-9089-67DEB7C9C899}" srcOrd="0" destOrd="0" presId="urn:microsoft.com/office/officeart/2008/layout/CaptionedPictures"/>
    <dgm:cxn modelId="{4EC1266E-BD47-4C95-8D4F-2F41F424CDA9}" type="presParOf" srcId="{6CC1B67D-4555-46BE-B7BF-B8879D9EA379}" destId="{6C0BE152-5FEF-41C0-A80A-82844AF906EE}" srcOrd="1" destOrd="0" presId="urn:microsoft.com/office/officeart/2008/layout/CaptionedPictures"/>
    <dgm:cxn modelId="{EC3CE8F4-6914-48DD-9B6E-D64E7F908A15}" type="presParOf" srcId="{837A1F38-05D4-4567-A97C-9E7A72F63686}" destId="{1FD504DB-7DC5-4D8B-917D-F14D9A86BD82}" srcOrd="5" destOrd="0" presId="urn:microsoft.com/office/officeart/2008/layout/CaptionedPictures"/>
    <dgm:cxn modelId="{0416119E-DB6B-4C17-9D5F-E6D815E73B9D}" type="presParOf" srcId="{837A1F38-05D4-4567-A97C-9E7A72F63686}" destId="{3E0B6064-AD05-42D6-822D-526566772EC2}" srcOrd="6" destOrd="0" presId="urn:microsoft.com/office/officeart/2008/layout/CaptionedPictures"/>
    <dgm:cxn modelId="{803D4CE0-B975-4285-ACF9-F0BBA0F898EE}" type="presParOf" srcId="{3E0B6064-AD05-42D6-822D-526566772EC2}" destId="{6AABF85E-C49C-4A3D-BD34-E81CE1C5166A}" srcOrd="0" destOrd="0" presId="urn:microsoft.com/office/officeart/2008/layout/CaptionedPictures"/>
    <dgm:cxn modelId="{3526B4F3-AE03-4769-BD0E-6E867BFE99FF}" type="presParOf" srcId="{3E0B6064-AD05-42D6-822D-526566772EC2}" destId="{36A37456-3479-42E4-9A32-81C348F98CB7}" srcOrd="1" destOrd="0" presId="urn:microsoft.com/office/officeart/2008/layout/CaptionedPictures"/>
    <dgm:cxn modelId="{4DA4FFCE-B4EE-4858-9910-9585B0D121AC}" type="presParOf" srcId="{3E0B6064-AD05-42D6-822D-526566772EC2}" destId="{B806C919-A54F-4B8C-A32C-A09189EB788E}" srcOrd="2" destOrd="0" presId="urn:microsoft.com/office/officeart/2008/layout/CaptionedPictures"/>
    <dgm:cxn modelId="{8AC1C4C4-C524-4804-9B55-3C8D8CB5AE92}" type="presParOf" srcId="{B806C919-A54F-4B8C-A32C-A09189EB788E}" destId="{29A78FE6-3F27-4046-91E5-D01599D88D8D}" srcOrd="0" destOrd="0" presId="urn:microsoft.com/office/officeart/2008/layout/CaptionedPictures"/>
    <dgm:cxn modelId="{46156FA8-8F13-4CDD-A7E1-13AE33BB148D}" type="presParOf" srcId="{B806C919-A54F-4B8C-A32C-A09189EB788E}" destId="{5BA0E254-9817-441A-B484-4BDD6D2758FA}" srcOrd="1" destOrd="0" presId="urn:microsoft.com/office/officeart/2008/layout/CaptionedPictures"/>
    <dgm:cxn modelId="{9FCDA536-CA3F-4E50-9ECF-97F63BDFF0B6}" type="presParOf" srcId="{837A1F38-05D4-4567-A97C-9E7A72F63686}" destId="{38E6760D-B496-42CA-8009-70F4FD070873}" srcOrd="7" destOrd="0" presId="urn:microsoft.com/office/officeart/2008/layout/CaptionedPictures"/>
    <dgm:cxn modelId="{5F0ED4E0-B290-4DB7-81B8-248DC5E128D0}" type="presParOf" srcId="{837A1F38-05D4-4567-A97C-9E7A72F63686}" destId="{A41B5FA1-1897-40BF-A9A9-B82CE2EE958E}" srcOrd="8" destOrd="0" presId="urn:microsoft.com/office/officeart/2008/layout/CaptionedPictures"/>
    <dgm:cxn modelId="{AFE94F3A-F188-4376-8F99-406AE6269CC4}" type="presParOf" srcId="{A41B5FA1-1897-40BF-A9A9-B82CE2EE958E}" destId="{DB078544-CB8D-42A3-8D09-33A0AFCFE2FB}" srcOrd="0" destOrd="0" presId="urn:microsoft.com/office/officeart/2008/layout/CaptionedPictures"/>
    <dgm:cxn modelId="{0B7871DD-9394-46C8-BCAE-513580AFD0F9}" type="presParOf" srcId="{A41B5FA1-1897-40BF-A9A9-B82CE2EE958E}" destId="{5FECAADC-8451-4CF4-8400-EBA8D40C6205}" srcOrd="1" destOrd="0" presId="urn:microsoft.com/office/officeart/2008/layout/CaptionedPictures"/>
    <dgm:cxn modelId="{1F0706E3-9533-4E71-A203-2F11B431A76D}" type="presParOf" srcId="{A41B5FA1-1897-40BF-A9A9-B82CE2EE958E}" destId="{23189B61-7148-4491-837C-5EEBBD556EDE}" srcOrd="2" destOrd="0" presId="urn:microsoft.com/office/officeart/2008/layout/CaptionedPictures"/>
    <dgm:cxn modelId="{DAB4DFDF-54D9-4A3C-9BEC-C75BFA502D86}" type="presParOf" srcId="{23189B61-7148-4491-837C-5EEBBD556EDE}" destId="{F7F90386-AD89-439D-942F-7DCFF406E06C}" srcOrd="0" destOrd="0" presId="urn:microsoft.com/office/officeart/2008/layout/CaptionedPictures"/>
    <dgm:cxn modelId="{6CCA9D1A-A39E-48CE-A61A-AA783C9DD3CB}" type="presParOf" srcId="{23189B61-7148-4491-837C-5EEBBD556EDE}" destId="{7E35C0F0-F79C-4656-ABAB-051B22AC40D5}" srcOrd="1" destOrd="0" presId="urn:microsoft.com/office/officeart/2008/layout/CaptionedPictures"/>
    <dgm:cxn modelId="{81F433E3-A410-46A8-A8BE-01EF280620F4}" type="presParOf" srcId="{837A1F38-05D4-4567-A97C-9E7A72F63686}" destId="{1D25777C-C0D6-456D-A0B1-69362B7B3BD0}" srcOrd="9" destOrd="0" presId="urn:microsoft.com/office/officeart/2008/layout/CaptionedPictures"/>
    <dgm:cxn modelId="{AA86B70D-4174-435E-B45F-F8FA9666626A}" type="presParOf" srcId="{837A1F38-05D4-4567-A97C-9E7A72F63686}" destId="{FB3B3F34-5D3B-4833-8F13-B999329A50CF}" srcOrd="10" destOrd="0" presId="urn:microsoft.com/office/officeart/2008/layout/CaptionedPictures"/>
    <dgm:cxn modelId="{042B6732-46E1-431B-8191-8E49A165CB1B}" type="presParOf" srcId="{FB3B3F34-5D3B-4833-8F13-B999329A50CF}" destId="{C5E3B6B5-D02C-4B51-8DAE-D48F7067B82C}" srcOrd="0" destOrd="0" presId="urn:microsoft.com/office/officeart/2008/layout/CaptionedPictures"/>
    <dgm:cxn modelId="{B568652E-D5B2-454A-8223-CD6DAD71E65C}" type="presParOf" srcId="{FB3B3F34-5D3B-4833-8F13-B999329A50CF}" destId="{7D6F9391-CEBC-4132-B56D-AC7FD7D1134C}" srcOrd="1" destOrd="0" presId="urn:microsoft.com/office/officeart/2008/layout/CaptionedPictures"/>
    <dgm:cxn modelId="{E42E7F1C-B47F-4E71-B480-4426DD5E51E8}" type="presParOf" srcId="{FB3B3F34-5D3B-4833-8F13-B999329A50CF}" destId="{1908A205-B2B8-4FAF-B192-E30BED8E2AC6}" srcOrd="2" destOrd="0" presId="urn:microsoft.com/office/officeart/2008/layout/CaptionedPictures"/>
    <dgm:cxn modelId="{FECF9A83-8445-4884-B030-6D2A63B7EABD}" type="presParOf" srcId="{1908A205-B2B8-4FAF-B192-E30BED8E2AC6}" destId="{623CC834-BA24-4741-BE75-BFF8EB49999C}" srcOrd="0" destOrd="0" presId="urn:microsoft.com/office/officeart/2008/layout/CaptionedPictures"/>
    <dgm:cxn modelId="{A5410347-CB72-4CC9-97D0-C31157623A18}" type="presParOf" srcId="{1908A205-B2B8-4FAF-B192-E30BED8E2AC6}" destId="{01ECE155-4530-4EB1-8C8D-5EB66966CAA9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68CFF8-B307-45CE-9816-E7128BF6DA70}">
      <dsp:nvSpPr>
        <dsp:cNvPr id="0" name=""/>
        <dsp:cNvSpPr/>
      </dsp:nvSpPr>
      <dsp:spPr>
        <a:xfrm>
          <a:off x="788316" y="365899"/>
          <a:ext cx="2048408" cy="205910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9A47EF-D2B3-4019-8F49-B74539CA6405}">
      <dsp:nvSpPr>
        <dsp:cNvPr id="0" name=""/>
        <dsp:cNvSpPr/>
      </dsp:nvSpPr>
      <dsp:spPr>
        <a:xfrm>
          <a:off x="262716" y="162865"/>
          <a:ext cx="3099608" cy="1814505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9000" b="-9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D6F1E4-C055-4B78-950B-DBE48B0B834B}">
      <dsp:nvSpPr>
        <dsp:cNvPr id="0" name=""/>
        <dsp:cNvSpPr/>
      </dsp:nvSpPr>
      <dsp:spPr>
        <a:xfrm>
          <a:off x="890737" y="1853332"/>
          <a:ext cx="1843567" cy="650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Daging</a:t>
          </a:r>
          <a:r>
            <a:rPr lang="en-US" sz="1800" kern="1200" dirty="0"/>
            <a:t> </a:t>
          </a:r>
          <a:r>
            <a:rPr lang="en-US" sz="1800" kern="1200" dirty="0" err="1"/>
            <a:t>Ayam</a:t>
          </a:r>
          <a:endParaRPr lang="en-ID" sz="1800" kern="1200" dirty="0"/>
        </a:p>
      </dsp:txBody>
      <dsp:txXfrm>
        <a:off x="890737" y="1853332"/>
        <a:ext cx="1843567" cy="650670"/>
      </dsp:txXfrm>
    </dsp:sp>
    <dsp:sp modelId="{900CD5B8-4201-4673-BBFD-CDB520239CC0}">
      <dsp:nvSpPr>
        <dsp:cNvPr id="0" name=""/>
        <dsp:cNvSpPr/>
      </dsp:nvSpPr>
      <dsp:spPr>
        <a:xfrm>
          <a:off x="4148082" y="373920"/>
          <a:ext cx="2728254" cy="206057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1BCD57-3FC8-44C0-8253-1B513D5C1163}">
      <dsp:nvSpPr>
        <dsp:cNvPr id="0" name=""/>
        <dsp:cNvSpPr/>
      </dsp:nvSpPr>
      <dsp:spPr>
        <a:xfrm>
          <a:off x="3873600" y="154108"/>
          <a:ext cx="3277217" cy="1849530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t="-9000" b="-9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3E9679-04B7-4088-8CFD-8E0C66A8ACFE}">
      <dsp:nvSpPr>
        <dsp:cNvPr id="0" name=""/>
        <dsp:cNvSpPr/>
      </dsp:nvSpPr>
      <dsp:spPr>
        <a:xfrm>
          <a:off x="4300045" y="1862089"/>
          <a:ext cx="2424328" cy="650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Bawang-bawangan</a:t>
          </a:r>
          <a:endParaRPr lang="en-ID" sz="1800" kern="1200" dirty="0"/>
        </a:p>
      </dsp:txBody>
      <dsp:txXfrm>
        <a:off x="4300045" y="1862089"/>
        <a:ext cx="2424328" cy="650670"/>
      </dsp:txXfrm>
    </dsp:sp>
    <dsp:sp modelId="{B990F95E-D53F-42EB-BEA2-86ADAFDC92E3}">
      <dsp:nvSpPr>
        <dsp:cNvPr id="0" name=""/>
        <dsp:cNvSpPr/>
      </dsp:nvSpPr>
      <dsp:spPr>
        <a:xfrm>
          <a:off x="8347706" y="384320"/>
          <a:ext cx="2048408" cy="201838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BDCB04-060C-461A-A9DA-172BC0A79392}">
      <dsp:nvSpPr>
        <dsp:cNvPr id="0" name=""/>
        <dsp:cNvSpPr/>
      </dsp:nvSpPr>
      <dsp:spPr>
        <a:xfrm>
          <a:off x="7662093" y="164807"/>
          <a:ext cx="3419633" cy="1806735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 t="-9000" b="-9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96BEDB-A594-401B-B41B-E2A33B142A7C}">
      <dsp:nvSpPr>
        <dsp:cNvPr id="0" name=""/>
        <dsp:cNvSpPr/>
      </dsp:nvSpPr>
      <dsp:spPr>
        <a:xfrm>
          <a:off x="8179491" y="1851390"/>
          <a:ext cx="2384838" cy="650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Makanan</a:t>
          </a:r>
          <a:r>
            <a:rPr lang="en-US" sz="1800" kern="1200" dirty="0"/>
            <a:t> </a:t>
          </a:r>
          <a:r>
            <a:rPr lang="en-US" sz="1800" kern="1200" dirty="0" err="1"/>
            <a:t>Pokok</a:t>
          </a:r>
          <a:endParaRPr lang="en-ID" sz="1800" kern="1200" dirty="0"/>
        </a:p>
      </dsp:txBody>
      <dsp:txXfrm>
        <a:off x="8179491" y="1851390"/>
        <a:ext cx="2384838" cy="650670"/>
      </dsp:txXfrm>
    </dsp:sp>
    <dsp:sp modelId="{33EA436E-7967-4347-8844-ED0965DE6D60}">
      <dsp:nvSpPr>
        <dsp:cNvPr id="0" name=""/>
        <dsp:cNvSpPr/>
      </dsp:nvSpPr>
      <dsp:spPr>
        <a:xfrm>
          <a:off x="827990" y="2989086"/>
          <a:ext cx="2048408" cy="207457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7565BD-4942-404D-99B5-03D50AC3C5E5}">
      <dsp:nvSpPr>
        <dsp:cNvPr id="0" name=""/>
        <dsp:cNvSpPr/>
      </dsp:nvSpPr>
      <dsp:spPr>
        <a:xfrm>
          <a:off x="366002" y="2775758"/>
          <a:ext cx="2972383" cy="1850564"/>
        </a:xfrm>
        <a:prstGeom prst="rect">
          <a:avLst/>
        </a:prstGeom>
        <a:blipFill>
          <a:blip xmlns:r="http://schemas.openxmlformats.org/officeDocument/2006/relationships" r:embed="rId4"/>
          <a:srcRect/>
          <a:stretch>
            <a:fillRect t="-9000" b="-9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6B8B8D-666A-47F3-B2EA-B9E3ED4072C8}">
      <dsp:nvSpPr>
        <dsp:cNvPr id="0" name=""/>
        <dsp:cNvSpPr/>
      </dsp:nvSpPr>
      <dsp:spPr>
        <a:xfrm>
          <a:off x="930410" y="4484255"/>
          <a:ext cx="1843567" cy="650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Cabe-</a:t>
          </a:r>
          <a:r>
            <a:rPr lang="en-US" sz="1800" kern="1200" dirty="0" err="1"/>
            <a:t>cabean</a:t>
          </a:r>
          <a:endParaRPr lang="en-ID" sz="1800" kern="1200" dirty="0"/>
        </a:p>
      </dsp:txBody>
      <dsp:txXfrm>
        <a:off x="930410" y="4484255"/>
        <a:ext cx="1843567" cy="650670"/>
      </dsp:txXfrm>
    </dsp:sp>
    <dsp:sp modelId="{871361CE-C00E-48CB-83D4-58BF2677E702}">
      <dsp:nvSpPr>
        <dsp:cNvPr id="0" name=""/>
        <dsp:cNvSpPr/>
      </dsp:nvSpPr>
      <dsp:spPr>
        <a:xfrm>
          <a:off x="4485369" y="3008639"/>
          <a:ext cx="2048408" cy="204978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709160-31A5-48FF-A05F-B5159BD4C369}">
      <dsp:nvSpPr>
        <dsp:cNvPr id="0" name=""/>
        <dsp:cNvSpPr/>
      </dsp:nvSpPr>
      <dsp:spPr>
        <a:xfrm>
          <a:off x="3849661" y="2768603"/>
          <a:ext cx="3319822" cy="1879183"/>
        </a:xfrm>
        <a:prstGeom prst="rect">
          <a:avLst/>
        </a:prstGeom>
        <a:blipFill>
          <a:blip xmlns:r="http://schemas.openxmlformats.org/officeDocument/2006/relationships" r:embed="rId5"/>
          <a:srcRect/>
          <a:stretch>
            <a:fillRect t="-9000" b="-9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2E7310-F898-41D1-AC6C-CA72F50A3256}">
      <dsp:nvSpPr>
        <dsp:cNvPr id="0" name=""/>
        <dsp:cNvSpPr/>
      </dsp:nvSpPr>
      <dsp:spPr>
        <a:xfrm>
          <a:off x="4587789" y="4491410"/>
          <a:ext cx="1843567" cy="650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Daging</a:t>
          </a:r>
          <a:r>
            <a:rPr lang="en-US" sz="1800" kern="1200" dirty="0"/>
            <a:t> </a:t>
          </a:r>
          <a:r>
            <a:rPr lang="en-US" sz="1800" kern="1200" dirty="0" err="1"/>
            <a:t>Sapi</a:t>
          </a:r>
          <a:endParaRPr lang="en-ID" sz="1800" kern="1200" dirty="0"/>
        </a:p>
      </dsp:txBody>
      <dsp:txXfrm>
        <a:off x="4587789" y="4491410"/>
        <a:ext cx="1843567" cy="650670"/>
      </dsp:txXfrm>
    </dsp:sp>
    <dsp:sp modelId="{CFF2DB3C-8C4D-43C6-AE3A-57865EF3F3FF}">
      <dsp:nvSpPr>
        <dsp:cNvPr id="0" name=""/>
        <dsp:cNvSpPr/>
      </dsp:nvSpPr>
      <dsp:spPr>
        <a:xfrm>
          <a:off x="8293126" y="2726535"/>
          <a:ext cx="2048408" cy="235713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820161-331A-4773-8F08-505EB6F72F56}">
      <dsp:nvSpPr>
        <dsp:cNvPr id="0" name=""/>
        <dsp:cNvSpPr/>
      </dsp:nvSpPr>
      <dsp:spPr>
        <a:xfrm>
          <a:off x="7680760" y="2717600"/>
          <a:ext cx="3297681" cy="1943156"/>
        </a:xfrm>
        <a:prstGeom prst="rect">
          <a:avLst/>
        </a:prstGeom>
        <a:blipFill>
          <a:blip xmlns:r="http://schemas.openxmlformats.org/officeDocument/2006/relationships" r:embed="rId6"/>
          <a:srcRect/>
          <a:stretch>
            <a:fillRect t="-9000" b="-9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759F46-DF3A-4B7E-B7EB-2FD4EAFAB365}">
      <dsp:nvSpPr>
        <dsp:cNvPr id="0" name=""/>
        <dsp:cNvSpPr/>
      </dsp:nvSpPr>
      <dsp:spPr>
        <a:xfrm>
          <a:off x="8407816" y="4505395"/>
          <a:ext cx="1843567" cy="650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Gula</a:t>
          </a:r>
          <a:r>
            <a:rPr lang="en-US" sz="1800" kern="1200" dirty="0"/>
            <a:t> &amp; Garam</a:t>
          </a:r>
          <a:endParaRPr lang="en-ID" sz="1800" kern="1200" dirty="0"/>
        </a:p>
      </dsp:txBody>
      <dsp:txXfrm>
        <a:off x="8407816" y="4505395"/>
        <a:ext cx="1843567" cy="6506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A554CD-3DFE-4DE2-A0DB-F15903074526}">
      <dsp:nvSpPr>
        <dsp:cNvPr id="0" name=""/>
        <dsp:cNvSpPr/>
      </dsp:nvSpPr>
      <dsp:spPr>
        <a:xfrm>
          <a:off x="1146454" y="344866"/>
          <a:ext cx="1737971" cy="204467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32AE2C-E55D-4BCC-8EBD-8F561928F76E}">
      <dsp:nvSpPr>
        <dsp:cNvPr id="0" name=""/>
        <dsp:cNvSpPr/>
      </dsp:nvSpPr>
      <dsp:spPr>
        <a:xfrm>
          <a:off x="330925" y="179226"/>
          <a:ext cx="3369028" cy="1823890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8000" b="-8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665F2-1D0D-4BD4-A317-4D7AAFC37720}">
      <dsp:nvSpPr>
        <dsp:cNvPr id="0" name=""/>
        <dsp:cNvSpPr/>
      </dsp:nvSpPr>
      <dsp:spPr>
        <a:xfrm>
          <a:off x="1101751" y="1922645"/>
          <a:ext cx="1844678" cy="5520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Daging</a:t>
          </a:r>
          <a:r>
            <a:rPr lang="en-US" sz="1900" kern="1200" dirty="0"/>
            <a:t> </a:t>
          </a:r>
          <a:r>
            <a:rPr lang="en-US" sz="1900" kern="1200" dirty="0" err="1"/>
            <a:t>Ikan</a:t>
          </a:r>
          <a:endParaRPr lang="en-ID" sz="1900" kern="1200" dirty="0"/>
        </a:p>
      </dsp:txBody>
      <dsp:txXfrm>
        <a:off x="1101751" y="1922645"/>
        <a:ext cx="1844678" cy="552061"/>
      </dsp:txXfrm>
    </dsp:sp>
    <dsp:sp modelId="{192A9DCC-45E0-456A-960B-280A51FFE178}">
      <dsp:nvSpPr>
        <dsp:cNvPr id="0" name=""/>
        <dsp:cNvSpPr/>
      </dsp:nvSpPr>
      <dsp:spPr>
        <a:xfrm>
          <a:off x="5023135" y="354601"/>
          <a:ext cx="1737971" cy="204467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4EE3C6-9A09-40D3-92CE-1D062DDF16A2}">
      <dsp:nvSpPr>
        <dsp:cNvPr id="0" name=""/>
        <dsp:cNvSpPr/>
      </dsp:nvSpPr>
      <dsp:spPr>
        <a:xfrm>
          <a:off x="4183033" y="169491"/>
          <a:ext cx="3418175" cy="186283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C12762-EB30-4086-894C-03820D248914}">
      <dsp:nvSpPr>
        <dsp:cNvPr id="0" name=""/>
        <dsp:cNvSpPr/>
      </dsp:nvSpPr>
      <dsp:spPr>
        <a:xfrm>
          <a:off x="5060331" y="1963121"/>
          <a:ext cx="1552959" cy="485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Indomie</a:t>
          </a:r>
          <a:endParaRPr lang="en-ID" sz="1900" kern="1200" dirty="0"/>
        </a:p>
      </dsp:txBody>
      <dsp:txXfrm>
        <a:off x="5060331" y="1963121"/>
        <a:ext cx="1552959" cy="485245"/>
      </dsp:txXfrm>
    </dsp:sp>
    <dsp:sp modelId="{118B2705-5BE1-4C52-AE91-7BA100638771}">
      <dsp:nvSpPr>
        <dsp:cNvPr id="0" name=""/>
        <dsp:cNvSpPr/>
      </dsp:nvSpPr>
      <dsp:spPr>
        <a:xfrm>
          <a:off x="8396446" y="368639"/>
          <a:ext cx="2865950" cy="204467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AE0C2C-C396-44BB-8B27-BADE5B097AB2}">
      <dsp:nvSpPr>
        <dsp:cNvPr id="0" name=""/>
        <dsp:cNvSpPr/>
      </dsp:nvSpPr>
      <dsp:spPr>
        <a:xfrm>
          <a:off x="8084287" y="155453"/>
          <a:ext cx="3490267" cy="1918983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 t="-8000" b="-8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0BE152-5FEF-41C0-A80A-82844AF906EE}">
      <dsp:nvSpPr>
        <dsp:cNvPr id="0" name=""/>
        <dsp:cNvSpPr/>
      </dsp:nvSpPr>
      <dsp:spPr>
        <a:xfrm>
          <a:off x="8587114" y="1952811"/>
          <a:ext cx="2484613" cy="5520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Kacang-Kacangan</a:t>
          </a:r>
          <a:endParaRPr lang="en-ID" sz="1900" kern="1200" dirty="0"/>
        </a:p>
      </dsp:txBody>
      <dsp:txXfrm>
        <a:off x="8587114" y="1952811"/>
        <a:ext cx="2484613" cy="552061"/>
      </dsp:txXfrm>
    </dsp:sp>
    <dsp:sp modelId="{6AABF85E-C49C-4A3D-BD34-E81CE1C5166A}">
      <dsp:nvSpPr>
        <dsp:cNvPr id="0" name=""/>
        <dsp:cNvSpPr/>
      </dsp:nvSpPr>
      <dsp:spPr>
        <a:xfrm>
          <a:off x="973491" y="2802219"/>
          <a:ext cx="2164921" cy="204467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A37456-3479-42E4-9A32-81C348F98CB7}">
      <dsp:nvSpPr>
        <dsp:cNvPr id="0" name=""/>
        <dsp:cNvSpPr/>
      </dsp:nvSpPr>
      <dsp:spPr>
        <a:xfrm>
          <a:off x="440128" y="2623860"/>
          <a:ext cx="3231647" cy="1849328"/>
        </a:xfrm>
        <a:prstGeom prst="rect">
          <a:avLst/>
        </a:prstGeom>
        <a:blipFill>
          <a:blip xmlns:r="http://schemas.openxmlformats.org/officeDocument/2006/relationships" r:embed="rId4"/>
          <a:srcRect/>
          <a:stretch>
            <a:fillRect t="-8000" b="-8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A0E254-9817-441A-B484-4BDD6D2758FA}">
      <dsp:nvSpPr>
        <dsp:cNvPr id="0" name=""/>
        <dsp:cNvSpPr/>
      </dsp:nvSpPr>
      <dsp:spPr>
        <a:xfrm>
          <a:off x="908559" y="4418717"/>
          <a:ext cx="2277234" cy="4831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Minyak</a:t>
          </a:r>
          <a:r>
            <a:rPr lang="en-US" sz="1900" kern="1200" dirty="0"/>
            <a:t> Goreng</a:t>
          </a:r>
          <a:endParaRPr lang="en-ID" sz="1900" kern="1200" dirty="0"/>
        </a:p>
      </dsp:txBody>
      <dsp:txXfrm>
        <a:off x="908559" y="4418717"/>
        <a:ext cx="2277234" cy="483191"/>
      </dsp:txXfrm>
    </dsp:sp>
    <dsp:sp modelId="{DB078544-CB8D-42A3-8D09-33A0AFCFE2FB}">
      <dsp:nvSpPr>
        <dsp:cNvPr id="0" name=""/>
        <dsp:cNvSpPr/>
      </dsp:nvSpPr>
      <dsp:spPr>
        <a:xfrm>
          <a:off x="4985751" y="2838970"/>
          <a:ext cx="1737971" cy="204467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ECAADC-8451-4CF4-8400-EBA8D40C6205}">
      <dsp:nvSpPr>
        <dsp:cNvPr id="0" name=""/>
        <dsp:cNvSpPr/>
      </dsp:nvSpPr>
      <dsp:spPr>
        <a:xfrm>
          <a:off x="4154854" y="2587109"/>
          <a:ext cx="3399764" cy="1996333"/>
        </a:xfrm>
        <a:prstGeom prst="rect">
          <a:avLst/>
        </a:prstGeom>
        <a:blipFill>
          <a:blip xmlns:r="http://schemas.openxmlformats.org/officeDocument/2006/relationships" r:embed="rId5"/>
          <a:srcRect/>
          <a:stretch>
            <a:fillRect t="-8000" b="-8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35C0F0-F79C-4656-ABAB-051B22AC40D5}">
      <dsp:nvSpPr>
        <dsp:cNvPr id="0" name=""/>
        <dsp:cNvSpPr/>
      </dsp:nvSpPr>
      <dsp:spPr>
        <a:xfrm>
          <a:off x="4528512" y="4472372"/>
          <a:ext cx="2596639" cy="5034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Susu</a:t>
          </a:r>
          <a:r>
            <a:rPr lang="en-US" sz="1900" kern="1200" dirty="0"/>
            <a:t> </a:t>
          </a:r>
          <a:r>
            <a:rPr lang="en-US" sz="1900" kern="1200" dirty="0" err="1"/>
            <a:t>Bubuk</a:t>
          </a:r>
          <a:endParaRPr lang="en-ID" sz="1900" kern="1200" dirty="0"/>
        </a:p>
      </dsp:txBody>
      <dsp:txXfrm>
        <a:off x="4528512" y="4472372"/>
        <a:ext cx="2596639" cy="503430"/>
      </dsp:txXfrm>
    </dsp:sp>
    <dsp:sp modelId="{C5E3B6B5-D02C-4B51-8DAE-D48F7067B82C}">
      <dsp:nvSpPr>
        <dsp:cNvPr id="0" name=""/>
        <dsp:cNvSpPr/>
      </dsp:nvSpPr>
      <dsp:spPr>
        <a:xfrm>
          <a:off x="8882539" y="2836920"/>
          <a:ext cx="1737971" cy="204467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6F9391-CEBC-4132-B56D-AC7FD7D1134C}">
      <dsp:nvSpPr>
        <dsp:cNvPr id="0" name=""/>
        <dsp:cNvSpPr/>
      </dsp:nvSpPr>
      <dsp:spPr>
        <a:xfrm>
          <a:off x="8037698" y="2589159"/>
          <a:ext cx="3427653" cy="1988133"/>
        </a:xfrm>
        <a:prstGeom prst="rect">
          <a:avLst/>
        </a:prstGeom>
        <a:blipFill>
          <a:blip xmlns:r="http://schemas.openxmlformats.org/officeDocument/2006/relationships" r:embed="rId6"/>
          <a:srcRect/>
          <a:stretch>
            <a:fillRect t="-8000" b="-8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ECE155-4530-4EB1-8C8D-5EB66966CAA9}">
      <dsp:nvSpPr>
        <dsp:cNvPr id="0" name=""/>
        <dsp:cNvSpPr/>
      </dsp:nvSpPr>
      <dsp:spPr>
        <a:xfrm>
          <a:off x="8464561" y="4508284"/>
          <a:ext cx="2573927" cy="44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Kental</a:t>
          </a:r>
          <a:r>
            <a:rPr lang="en-US" sz="1900" kern="1200" dirty="0"/>
            <a:t> Manis</a:t>
          </a:r>
          <a:endParaRPr lang="en-ID" sz="1900" kern="1200" dirty="0"/>
        </a:p>
      </dsp:txBody>
      <dsp:txXfrm>
        <a:off x="8464561" y="4508284"/>
        <a:ext cx="2573927" cy="444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2C8461EC-8FA7-4559-86FD-87F070C849A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3087279" y="421028"/>
            <a:ext cx="5764113" cy="60159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1A2094-8152-45C7-A2E5-B0A2AEC275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1395" y="1153584"/>
            <a:ext cx="6419805" cy="1077054"/>
          </a:xfrm>
        </p:spPr>
        <p:txBody>
          <a:bodyPr/>
          <a:lstStyle/>
          <a:p>
            <a:r>
              <a:rPr lang="en-US" spc="600" dirty="0">
                <a:latin typeface="Bahnschrift SemiBold Condensed" panose="020B0502040204020203" pitchFamily="34" charset="0"/>
              </a:rPr>
              <a:t>DATA SCIENCE ACADEMY</a:t>
            </a:r>
            <a:endParaRPr lang="en-ID" spc="600" dirty="0">
              <a:latin typeface="Bahnschrift SemiBold Condense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4D36B8-1309-4A54-98C2-730F2CB2229B}"/>
              </a:ext>
            </a:extLst>
          </p:cNvPr>
          <p:cNvSpPr txBox="1"/>
          <p:nvPr/>
        </p:nvSpPr>
        <p:spPr>
          <a:xfrm>
            <a:off x="12268199" y="4619759"/>
            <a:ext cx="134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Oleh :</a:t>
            </a:r>
            <a:endParaRPr lang="en-ID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496C36-6F42-408B-B1ED-C2CE1323EC93}"/>
              </a:ext>
            </a:extLst>
          </p:cNvPr>
          <p:cNvCxnSpPr>
            <a:cxnSpLocks/>
          </p:cNvCxnSpPr>
          <p:nvPr/>
        </p:nvCxnSpPr>
        <p:spPr>
          <a:xfrm>
            <a:off x="2225040" y="2419390"/>
            <a:ext cx="7887789" cy="0"/>
          </a:xfrm>
          <a:prstGeom prst="line">
            <a:avLst/>
          </a:prstGeom>
          <a:ln w="3810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652E914-B5C6-4AC3-B5E7-88C9F221A045}"/>
              </a:ext>
            </a:extLst>
          </p:cNvPr>
          <p:cNvSpPr txBox="1"/>
          <p:nvPr/>
        </p:nvSpPr>
        <p:spPr>
          <a:xfrm>
            <a:off x="1129937" y="2796895"/>
            <a:ext cx="99321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85000"/>
                    <a:lumOff val="15000"/>
                  </a:schemeClr>
                </a:solidFill>
                <a:latin typeface="Copperplate Gothic Bold" panose="020E0705020206020404" pitchFamily="34" charset="0"/>
              </a:rPr>
              <a:t>ANALISIS HARGA BAHAN POKOK di PROVINSI JAKARTA</a:t>
            </a:r>
            <a:endParaRPr lang="en-ID" sz="4000" dirty="0">
              <a:solidFill>
                <a:schemeClr val="bg1">
                  <a:lumMod val="85000"/>
                  <a:lumOff val="15000"/>
                </a:schemeClr>
              </a:solidFill>
              <a:latin typeface="Copperplate Gothic Bold" panose="020E07050202060204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7F5F25-C0A9-446D-863E-3813F04CB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95033" y="4989091"/>
            <a:ext cx="3575304" cy="131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57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96296E-6 L -0.65039 0.01065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526" y="53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7037E-7 L 0.65638 -0.00139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3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E412CF39-B1F8-41E2-AAC7-9DA72FB46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: Diagonal Corners Snipped 15">
            <a:extLst>
              <a:ext uri="{FF2B5EF4-FFF2-40B4-BE49-F238E27FC236}">
                <a16:creationId xmlns:a16="http://schemas.microsoft.com/office/drawing/2014/main" id="{6BBB1A19-357A-4E97-AF0F-265847E4C0A2}"/>
              </a:ext>
            </a:extLst>
          </p:cNvPr>
          <p:cNvSpPr/>
          <p:nvPr/>
        </p:nvSpPr>
        <p:spPr>
          <a:xfrm>
            <a:off x="391801" y="600161"/>
            <a:ext cx="7358799" cy="7112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	2. Exploratory Data Analysis</a:t>
            </a:r>
            <a:endParaRPr lang="en-ID" sz="2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FDCA4F-D32B-4DB9-BFE7-1CB350B56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057" y="1253903"/>
            <a:ext cx="8534400" cy="83602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	Dari </a:t>
            </a:r>
            <a:r>
              <a:rPr lang="en-US" dirty="0" err="1">
                <a:solidFill>
                  <a:schemeClr val="tx1"/>
                </a:solidFill>
              </a:rPr>
              <a:t>beberapa</a:t>
            </a:r>
            <a:r>
              <a:rPr lang="en-US" dirty="0">
                <a:solidFill>
                  <a:schemeClr val="tx1"/>
                </a:solidFill>
              </a:rPr>
              <a:t> portal </a:t>
            </a:r>
            <a:r>
              <a:rPr lang="en-US" dirty="0" err="1">
                <a:solidFill>
                  <a:schemeClr val="tx1"/>
                </a:solidFill>
              </a:rPr>
              <a:t>berita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ada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kejadian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mungkin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menjadi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penyebab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lonjakan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harga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komoditas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677478-A8FA-4E89-801D-FD453A1CD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89" y="2055560"/>
            <a:ext cx="6432881" cy="3022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25C28D-4C54-4D50-A777-D1257F810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707" y="4124237"/>
            <a:ext cx="7429882" cy="24639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F17CEE-24BB-45B4-AFC6-E4C099A62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136" y="2615513"/>
            <a:ext cx="6610690" cy="323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77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E412CF39-B1F8-41E2-AAC7-9DA72FB46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: Diagonal Corners Snipped 15">
            <a:extLst>
              <a:ext uri="{FF2B5EF4-FFF2-40B4-BE49-F238E27FC236}">
                <a16:creationId xmlns:a16="http://schemas.microsoft.com/office/drawing/2014/main" id="{6BBB1A19-357A-4E97-AF0F-265847E4C0A2}"/>
              </a:ext>
            </a:extLst>
          </p:cNvPr>
          <p:cNvSpPr/>
          <p:nvPr/>
        </p:nvSpPr>
        <p:spPr>
          <a:xfrm>
            <a:off x="391801" y="600161"/>
            <a:ext cx="7358799" cy="7112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	2. Exploratory Data Analysis</a:t>
            </a:r>
            <a:endParaRPr lang="en-ID" sz="2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FDCA4F-D32B-4DB9-BFE7-1CB350B56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54" y="1148058"/>
            <a:ext cx="8534400" cy="780627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</a:rPr>
              <a:t>Visualisasi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Menurut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Grup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Komoditas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4" name="Diagram 53">
            <a:extLst>
              <a:ext uri="{FF2B5EF4-FFF2-40B4-BE49-F238E27FC236}">
                <a16:creationId xmlns:a16="http://schemas.microsoft.com/office/drawing/2014/main" id="{C38767BB-6743-4497-9A28-AAE8617E80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8966674"/>
              </p:ext>
            </p:extLst>
          </p:nvPr>
        </p:nvGraphicFramePr>
        <p:xfrm>
          <a:off x="335136" y="1610530"/>
          <a:ext cx="11344444" cy="5347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7155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E412CF39-B1F8-41E2-AAC7-9DA72FB46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: Diagonal Corners Snipped 15">
            <a:extLst>
              <a:ext uri="{FF2B5EF4-FFF2-40B4-BE49-F238E27FC236}">
                <a16:creationId xmlns:a16="http://schemas.microsoft.com/office/drawing/2014/main" id="{6BBB1A19-357A-4E97-AF0F-265847E4C0A2}"/>
              </a:ext>
            </a:extLst>
          </p:cNvPr>
          <p:cNvSpPr/>
          <p:nvPr/>
        </p:nvSpPr>
        <p:spPr>
          <a:xfrm>
            <a:off x="391801" y="600161"/>
            <a:ext cx="7358799" cy="7112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	2. Exploratory Data Analysis</a:t>
            </a:r>
            <a:endParaRPr lang="en-ID" sz="2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FDCA4F-D32B-4DB9-BFE7-1CB350B56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54" y="1148058"/>
            <a:ext cx="8534400" cy="7806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err="1">
                <a:solidFill>
                  <a:schemeClr val="tx1"/>
                </a:solidFill>
              </a:rPr>
              <a:t>Visualisasi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Menurut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Grup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Komoditas</a:t>
            </a:r>
            <a:endParaRPr lang="en-US" sz="2200" dirty="0">
              <a:solidFill>
                <a:schemeClr val="tx1"/>
              </a:solidFill>
            </a:endParaRPr>
          </a:p>
        </p:txBody>
      </p:sp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E265A583-9CE6-49DD-84BD-6A48249B79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3615810"/>
              </p:ext>
            </p:extLst>
          </p:nvPr>
        </p:nvGraphicFramePr>
        <p:xfrm>
          <a:off x="147182" y="1679013"/>
          <a:ext cx="11905481" cy="50390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76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E412CF39-B1F8-41E2-AAC7-9DA72FB46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: Diagonal Corners Snipped 15">
            <a:extLst>
              <a:ext uri="{FF2B5EF4-FFF2-40B4-BE49-F238E27FC236}">
                <a16:creationId xmlns:a16="http://schemas.microsoft.com/office/drawing/2014/main" id="{6BBB1A19-357A-4E97-AF0F-265847E4C0A2}"/>
              </a:ext>
            </a:extLst>
          </p:cNvPr>
          <p:cNvSpPr/>
          <p:nvPr/>
        </p:nvSpPr>
        <p:spPr>
          <a:xfrm>
            <a:off x="391801" y="600161"/>
            <a:ext cx="7358799" cy="7112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	2. Exploratory Data Analysis</a:t>
            </a:r>
            <a:endParaRPr lang="en-ID" sz="2800" dirty="0"/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2BE29C77-BCDD-4FB7-8DF1-AB1758525ADF}"/>
              </a:ext>
            </a:extLst>
          </p:cNvPr>
          <p:cNvSpPr txBox="1">
            <a:spLocks/>
          </p:cNvSpPr>
          <p:nvPr/>
        </p:nvSpPr>
        <p:spPr>
          <a:xfrm>
            <a:off x="839554" y="1311361"/>
            <a:ext cx="8534400" cy="617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US" sz="2400" dirty="0" err="1">
                <a:solidFill>
                  <a:schemeClr val="tx1"/>
                </a:solidFill>
              </a:rPr>
              <a:t>Korelasi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Antar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Komoditas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0BE615-F5E0-47E5-AB4A-73355EE86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348" y="1917556"/>
            <a:ext cx="4673509" cy="1463908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E81075-CA60-42B2-841D-EC65C44D0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622" y="1928685"/>
            <a:ext cx="4100952" cy="3462888"/>
          </a:xfrm>
          <a:prstGeom prst="rect">
            <a:avLst/>
          </a:prstGeom>
        </p:spPr>
      </p:pic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DC41D228-8B52-4EAF-90CA-758FFDD10F71}"/>
              </a:ext>
            </a:extLst>
          </p:cNvPr>
          <p:cNvSpPr txBox="1">
            <a:spLocks/>
          </p:cNvSpPr>
          <p:nvPr/>
        </p:nvSpPr>
        <p:spPr>
          <a:xfrm>
            <a:off x="1131292" y="5615835"/>
            <a:ext cx="9514937" cy="780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US" sz="2400" dirty="0">
                <a:solidFill>
                  <a:schemeClr val="tx1"/>
                </a:solidFill>
              </a:rPr>
              <a:t>Dari data, </a:t>
            </a:r>
            <a:r>
              <a:rPr lang="en-US" sz="2400" dirty="0" err="1">
                <a:solidFill>
                  <a:schemeClr val="tx1"/>
                </a:solidFill>
              </a:rPr>
              <a:t>ada</a:t>
            </a:r>
            <a:r>
              <a:rPr lang="en-US" sz="2400" dirty="0">
                <a:solidFill>
                  <a:schemeClr val="tx1"/>
                </a:solidFill>
              </a:rPr>
              <a:t> 13 </a:t>
            </a:r>
            <a:r>
              <a:rPr lang="en-US" sz="2400" dirty="0" err="1">
                <a:solidFill>
                  <a:schemeClr val="tx1"/>
                </a:solidFill>
              </a:rPr>
              <a:t>komoditas</a:t>
            </a:r>
            <a:r>
              <a:rPr lang="en-US" sz="2400" dirty="0">
                <a:solidFill>
                  <a:schemeClr val="tx1"/>
                </a:solidFill>
              </a:rPr>
              <a:t> yang </a:t>
            </a:r>
            <a:r>
              <a:rPr lang="en-US" sz="2400" dirty="0" err="1">
                <a:solidFill>
                  <a:schemeClr val="tx1"/>
                </a:solidFill>
              </a:rPr>
              <a:t>memiliki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korelasi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diatas</a:t>
            </a:r>
            <a:r>
              <a:rPr lang="en-US" sz="2400" dirty="0">
                <a:solidFill>
                  <a:schemeClr val="tx1"/>
                </a:solidFill>
              </a:rPr>
              <a:t> 0,6. </a:t>
            </a:r>
            <a:r>
              <a:rPr lang="en-US" sz="2400" dirty="0" err="1">
                <a:solidFill>
                  <a:schemeClr val="tx1"/>
                </a:solidFill>
              </a:rPr>
              <a:t>Namun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karena</a:t>
            </a:r>
            <a:r>
              <a:rPr lang="en-US" sz="2400" dirty="0">
                <a:solidFill>
                  <a:schemeClr val="tx1"/>
                </a:solidFill>
              </a:rPr>
              <a:t> data </a:t>
            </a:r>
            <a:r>
              <a:rPr lang="en-US" sz="2400" dirty="0" err="1">
                <a:solidFill>
                  <a:schemeClr val="tx1"/>
                </a:solidFill>
              </a:rPr>
              <a:t>ini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berupa</a:t>
            </a:r>
            <a:r>
              <a:rPr lang="en-US" sz="2400" dirty="0">
                <a:solidFill>
                  <a:schemeClr val="tx1"/>
                </a:solidFill>
              </a:rPr>
              <a:t> time series, </a:t>
            </a:r>
            <a:r>
              <a:rPr lang="en-US" sz="2400" dirty="0" err="1">
                <a:solidFill>
                  <a:schemeClr val="tx1"/>
                </a:solidFill>
              </a:rPr>
              <a:t>ada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kemungkinan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terjadi</a:t>
            </a:r>
            <a:r>
              <a:rPr lang="en-US" sz="2400" dirty="0">
                <a:solidFill>
                  <a:schemeClr val="tx1"/>
                </a:solidFill>
              </a:rPr>
              <a:t> spurious correlation</a:t>
            </a:r>
          </a:p>
        </p:txBody>
      </p:sp>
    </p:spTree>
    <p:extLst>
      <p:ext uri="{BB962C8B-B14F-4D97-AF65-F5344CB8AC3E}">
        <p14:creationId xmlns:p14="http://schemas.microsoft.com/office/powerpoint/2010/main" val="221793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E412CF39-B1F8-41E2-AAC7-9DA72FB46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: Diagonal Corners Snipped 15">
            <a:extLst>
              <a:ext uri="{FF2B5EF4-FFF2-40B4-BE49-F238E27FC236}">
                <a16:creationId xmlns:a16="http://schemas.microsoft.com/office/drawing/2014/main" id="{6BBB1A19-357A-4E97-AF0F-265847E4C0A2}"/>
              </a:ext>
            </a:extLst>
          </p:cNvPr>
          <p:cNvSpPr/>
          <p:nvPr/>
        </p:nvSpPr>
        <p:spPr>
          <a:xfrm>
            <a:off x="391801" y="600161"/>
            <a:ext cx="7358799" cy="7112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	2. Exploratory Data Analysis</a:t>
            </a:r>
            <a:endParaRPr lang="en-ID" sz="2800" dirty="0"/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2BE29C77-BCDD-4FB7-8DF1-AB1758525ADF}"/>
              </a:ext>
            </a:extLst>
          </p:cNvPr>
          <p:cNvSpPr txBox="1">
            <a:spLocks/>
          </p:cNvSpPr>
          <p:nvPr/>
        </p:nvSpPr>
        <p:spPr>
          <a:xfrm>
            <a:off x="839554" y="1311361"/>
            <a:ext cx="8534400" cy="617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US" dirty="0" err="1">
                <a:solidFill>
                  <a:schemeClr val="tx1"/>
                </a:solidFill>
              </a:rPr>
              <a:t>Fakta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Menarik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DC41D228-8B52-4EAF-90CA-758FFDD10F71}"/>
              </a:ext>
            </a:extLst>
          </p:cNvPr>
          <p:cNvSpPr txBox="1">
            <a:spLocks/>
          </p:cNvSpPr>
          <p:nvPr/>
        </p:nvSpPr>
        <p:spPr>
          <a:xfrm>
            <a:off x="2036987" y="4018940"/>
            <a:ext cx="8252132" cy="780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US" dirty="0" err="1">
                <a:solidFill>
                  <a:schemeClr val="tx1"/>
                </a:solidFill>
              </a:rPr>
              <a:t>Harga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Indomie</a:t>
            </a:r>
            <a:r>
              <a:rPr lang="en-US" dirty="0">
                <a:solidFill>
                  <a:schemeClr val="tx1"/>
                </a:solidFill>
              </a:rPr>
              <a:t> Rasa Kari </a:t>
            </a:r>
            <a:r>
              <a:rPr lang="en-US" dirty="0" err="1">
                <a:solidFill>
                  <a:schemeClr val="tx1"/>
                </a:solidFill>
              </a:rPr>
              <a:t>Ayam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memiliki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variasi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harga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sangat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kecil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artinya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komoditas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memiliki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harga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cenderung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stabil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287600-0274-45BC-AAA7-266E7E9E6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407" y="1978207"/>
            <a:ext cx="8084767" cy="750599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664A97-7755-4EC1-BEB9-D160366E3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3407" y="2814361"/>
            <a:ext cx="4938317" cy="1189579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7896CE-9DBA-4F42-8585-F4936EB60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3407" y="4823276"/>
            <a:ext cx="4868350" cy="157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744E4A4-45C3-4C2B-9B09-F8F0214877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2250F131-64B0-4A82-9075-7DD026011A35}"/>
              </a:ext>
            </a:extLst>
          </p:cNvPr>
          <p:cNvSpPr/>
          <p:nvPr/>
        </p:nvSpPr>
        <p:spPr>
          <a:xfrm>
            <a:off x="2009418" y="3781975"/>
            <a:ext cx="7358799" cy="7112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	3. </a:t>
            </a:r>
            <a:r>
              <a:rPr lang="en-US" sz="2800" dirty="0" err="1"/>
              <a:t>Pemodelan</a:t>
            </a:r>
            <a:endParaRPr lang="en-ID" sz="2800" dirty="0"/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73CB3BEA-3B86-4E40-93A1-81335B8F63D5}"/>
              </a:ext>
            </a:extLst>
          </p:cNvPr>
          <p:cNvSpPr/>
          <p:nvPr/>
        </p:nvSpPr>
        <p:spPr>
          <a:xfrm>
            <a:off x="2009418" y="2787386"/>
            <a:ext cx="7358799" cy="7112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	2. Exploratory Data Analysis</a:t>
            </a:r>
            <a:endParaRPr lang="en-ID" sz="2800" dirty="0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53EE3DB6-A603-4058-B08E-8B2297E11418}"/>
              </a:ext>
            </a:extLst>
          </p:cNvPr>
          <p:cNvSpPr/>
          <p:nvPr/>
        </p:nvSpPr>
        <p:spPr>
          <a:xfrm>
            <a:off x="2009418" y="1810852"/>
            <a:ext cx="7358799" cy="7112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	1. Data Preprocessing</a:t>
            </a:r>
            <a:endParaRPr lang="en-ID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51CA03-0707-4017-87A5-38E2EA49DAF4}"/>
              </a:ext>
            </a:extLst>
          </p:cNvPr>
          <p:cNvSpPr txBox="1"/>
          <p:nvPr/>
        </p:nvSpPr>
        <p:spPr>
          <a:xfrm>
            <a:off x="583474" y="450636"/>
            <a:ext cx="4868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LANGKAH PENGERJAAN</a:t>
            </a:r>
            <a:endParaRPr lang="en-ID" sz="4800" dirty="0">
              <a:solidFill>
                <a:schemeClr val="bg1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sp>
        <p:nvSpPr>
          <p:cNvPr id="22" name="Rectangle: Diagonal Corners Snipped 21">
            <a:extLst>
              <a:ext uri="{FF2B5EF4-FFF2-40B4-BE49-F238E27FC236}">
                <a16:creationId xmlns:a16="http://schemas.microsoft.com/office/drawing/2014/main" id="{E6BC7C1E-4B7C-46A4-86D1-9DE8AB1BECBE}"/>
              </a:ext>
            </a:extLst>
          </p:cNvPr>
          <p:cNvSpPr/>
          <p:nvPr/>
        </p:nvSpPr>
        <p:spPr>
          <a:xfrm>
            <a:off x="2009418" y="4767308"/>
            <a:ext cx="7358799" cy="7112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	4. Kesimpulan</a:t>
            </a:r>
            <a:endParaRPr lang="en-ID" sz="2800" dirty="0"/>
          </a:p>
        </p:txBody>
      </p:sp>
    </p:spTree>
    <p:extLst>
      <p:ext uri="{BB962C8B-B14F-4D97-AF65-F5344CB8AC3E}">
        <p14:creationId xmlns:p14="http://schemas.microsoft.com/office/powerpoint/2010/main" val="283134214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7.40741E-7 L -0.13256 -0.4636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28" y="-2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 animBg="1"/>
      <p:bldP spid="21" grpId="0" animBg="1"/>
      <p:bldP spid="11" grpId="0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87B9957-58A4-419C-9EBB-1DA98D796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: Diagonal Corners Snipped 15">
            <a:extLst>
              <a:ext uri="{FF2B5EF4-FFF2-40B4-BE49-F238E27FC236}">
                <a16:creationId xmlns:a16="http://schemas.microsoft.com/office/drawing/2014/main" id="{6BBB1A19-357A-4E97-AF0F-265847E4C0A2}"/>
              </a:ext>
            </a:extLst>
          </p:cNvPr>
          <p:cNvSpPr/>
          <p:nvPr/>
        </p:nvSpPr>
        <p:spPr>
          <a:xfrm>
            <a:off x="391801" y="600161"/>
            <a:ext cx="7358799" cy="7112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	3. </a:t>
            </a:r>
            <a:r>
              <a:rPr lang="en-US" sz="2800" dirty="0" err="1"/>
              <a:t>Pemodelan</a:t>
            </a:r>
            <a:endParaRPr lang="en-ID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59C8B1-12A7-4498-B93B-2315FE62BB8F}"/>
              </a:ext>
            </a:extLst>
          </p:cNvPr>
          <p:cNvSpPr txBox="1"/>
          <p:nvPr/>
        </p:nvSpPr>
        <p:spPr>
          <a:xfrm>
            <a:off x="846871" y="2251840"/>
            <a:ext cx="73587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	Data yang </a:t>
            </a:r>
            <a:r>
              <a:rPr lang="en-US" dirty="0" err="1">
                <a:solidFill>
                  <a:schemeClr val="bg1"/>
                </a:solidFill>
              </a:rPr>
              <a:t>didapat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masih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memiliki</a:t>
            </a:r>
            <a:r>
              <a:rPr lang="en-US" dirty="0">
                <a:solidFill>
                  <a:schemeClr val="bg1"/>
                </a:solidFill>
              </a:rPr>
              <a:t> missing value pada weekend </a:t>
            </a:r>
            <a:r>
              <a:rPr lang="en-US" dirty="0" err="1">
                <a:solidFill>
                  <a:schemeClr val="bg1"/>
                </a:solidFill>
              </a:rPr>
              <a:t>sehingga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perlu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dilakukan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inputasi</a:t>
            </a:r>
            <a:r>
              <a:rPr lang="en-US" dirty="0">
                <a:solidFill>
                  <a:schemeClr val="bg1"/>
                </a:solidFill>
              </a:rPr>
              <a:t> yang pada </a:t>
            </a:r>
            <a:r>
              <a:rPr lang="en-US" dirty="0" err="1">
                <a:solidFill>
                  <a:schemeClr val="bg1"/>
                </a:solidFill>
              </a:rPr>
              <a:t>kasus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dilakukan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interpolasi</a:t>
            </a:r>
            <a:r>
              <a:rPr lang="en-US" dirty="0">
                <a:solidFill>
                  <a:schemeClr val="bg1"/>
                </a:solidFill>
              </a:rPr>
              <a:t> linear.</a:t>
            </a:r>
            <a:endParaRPr lang="en-ID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	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Ada </a:t>
            </a:r>
            <a:r>
              <a:rPr lang="en-US" dirty="0" err="1">
                <a:solidFill>
                  <a:schemeClr val="bg1"/>
                </a:solidFill>
              </a:rPr>
              <a:t>banyak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pemodelan</a:t>
            </a:r>
            <a:r>
              <a:rPr lang="en-US" dirty="0">
                <a:solidFill>
                  <a:schemeClr val="bg1"/>
                </a:solidFill>
              </a:rPr>
              <a:t> data time series yang </a:t>
            </a:r>
            <a:r>
              <a:rPr lang="en-US" dirty="0" err="1">
                <a:solidFill>
                  <a:schemeClr val="bg1"/>
                </a:solidFill>
              </a:rPr>
              <a:t>dapat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dilakukan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beberapa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diantaranya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adalah</a:t>
            </a:r>
            <a:r>
              <a:rPr lang="en-US" dirty="0">
                <a:solidFill>
                  <a:schemeClr val="bg1"/>
                </a:solidFill>
              </a:rPr>
              <a:t> Simple Exponential Smoothing, </a:t>
            </a:r>
            <a:r>
              <a:rPr lang="en-US" dirty="0" err="1">
                <a:solidFill>
                  <a:schemeClr val="bg1"/>
                </a:solidFill>
              </a:rPr>
              <a:t>metode</a:t>
            </a:r>
            <a:r>
              <a:rPr lang="en-US" dirty="0">
                <a:solidFill>
                  <a:schemeClr val="bg1"/>
                </a:solidFill>
              </a:rPr>
              <a:t> Holt dan </a:t>
            </a:r>
            <a:r>
              <a:rPr lang="en-US" dirty="0" err="1">
                <a:solidFill>
                  <a:schemeClr val="bg1"/>
                </a:solidFill>
              </a:rPr>
              <a:t>Metode</a:t>
            </a:r>
            <a:r>
              <a:rPr lang="en-US" dirty="0">
                <a:solidFill>
                  <a:schemeClr val="bg1"/>
                </a:solidFill>
              </a:rPr>
              <a:t> Holt’s Winter.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Pemodelan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dilakukan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data </a:t>
            </a:r>
            <a:r>
              <a:rPr lang="en-US" dirty="0" err="1">
                <a:solidFill>
                  <a:schemeClr val="bg1"/>
                </a:solidFill>
              </a:rPr>
              <a:t>data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harga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beras</a:t>
            </a:r>
            <a:r>
              <a:rPr lang="en-US" dirty="0">
                <a:solidFill>
                  <a:schemeClr val="bg1"/>
                </a:solidFill>
              </a:rPr>
              <a:t> premium. </a:t>
            </a:r>
            <a:r>
              <a:rPr lang="en-US" dirty="0" err="1">
                <a:solidFill>
                  <a:schemeClr val="bg1"/>
                </a:solidFill>
              </a:rPr>
              <a:t>Berikut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adalah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syntaxnya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128DA8F-1276-4D7D-873D-11A8BBC40E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8041600" y="1485900"/>
            <a:ext cx="77114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7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6 L 0.71628 -0.0134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07" y="-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87B9957-58A4-419C-9EBB-1DA98D796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: Diagonal Corners Snipped 15">
            <a:extLst>
              <a:ext uri="{FF2B5EF4-FFF2-40B4-BE49-F238E27FC236}">
                <a16:creationId xmlns:a16="http://schemas.microsoft.com/office/drawing/2014/main" id="{6BBB1A19-357A-4E97-AF0F-265847E4C0A2}"/>
              </a:ext>
            </a:extLst>
          </p:cNvPr>
          <p:cNvSpPr/>
          <p:nvPr/>
        </p:nvSpPr>
        <p:spPr>
          <a:xfrm>
            <a:off x="391801" y="600161"/>
            <a:ext cx="7358799" cy="7112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	3. </a:t>
            </a:r>
            <a:r>
              <a:rPr lang="en-US" sz="2800" dirty="0" err="1"/>
              <a:t>Pemodelan</a:t>
            </a:r>
            <a:endParaRPr lang="en-ID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59C8B1-12A7-4498-B93B-2315FE62BB8F}"/>
              </a:ext>
            </a:extLst>
          </p:cNvPr>
          <p:cNvSpPr txBox="1"/>
          <p:nvPr/>
        </p:nvSpPr>
        <p:spPr>
          <a:xfrm>
            <a:off x="1121229" y="1817914"/>
            <a:ext cx="735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	Dari </a:t>
            </a:r>
            <a:r>
              <a:rPr lang="en-US" dirty="0" err="1">
                <a:solidFill>
                  <a:schemeClr val="bg1"/>
                </a:solidFill>
              </a:rPr>
              <a:t>mendapatkan</a:t>
            </a:r>
            <a:r>
              <a:rPr lang="en-US" dirty="0">
                <a:solidFill>
                  <a:schemeClr val="bg1"/>
                </a:solidFill>
              </a:rPr>
              <a:t> model, </a:t>
            </a:r>
            <a:r>
              <a:rPr lang="en-US" dirty="0" err="1">
                <a:solidFill>
                  <a:schemeClr val="bg1"/>
                </a:solidFill>
              </a:rPr>
              <a:t>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dilanjutkan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menghitung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akurassi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dari</a:t>
            </a:r>
            <a:r>
              <a:rPr lang="en-US" dirty="0">
                <a:solidFill>
                  <a:schemeClr val="bg1"/>
                </a:solidFill>
              </a:rPr>
              <a:t> model </a:t>
            </a:r>
            <a:r>
              <a:rPr lang="en-US" dirty="0" err="1">
                <a:solidFill>
                  <a:schemeClr val="bg1"/>
                </a:solidFill>
              </a:rPr>
              <a:t>dengan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menggunakan</a:t>
            </a:r>
            <a:r>
              <a:rPr lang="en-US" dirty="0">
                <a:solidFill>
                  <a:schemeClr val="bg1"/>
                </a:solidFill>
              </a:rPr>
              <a:t> MSE, RMSE, dan MAE.</a:t>
            </a:r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C49C5A-EAD9-4185-8775-1DC4994535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08753" y="2863557"/>
            <a:ext cx="9661302" cy="18134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6A08076-952A-4615-A97A-15FD632F544F}"/>
              </a:ext>
            </a:extLst>
          </p:cNvPr>
          <p:cNvSpPr txBox="1"/>
          <p:nvPr/>
        </p:nvSpPr>
        <p:spPr>
          <a:xfrm>
            <a:off x="1150628" y="5108690"/>
            <a:ext cx="7358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	Dari </a:t>
            </a:r>
            <a:r>
              <a:rPr lang="en-US" dirty="0" err="1">
                <a:solidFill>
                  <a:schemeClr val="bg1"/>
                </a:solidFill>
              </a:rPr>
              <a:t>hasil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perhitungan</a:t>
            </a:r>
            <a:r>
              <a:rPr lang="en-US" dirty="0">
                <a:solidFill>
                  <a:schemeClr val="bg1"/>
                </a:solidFill>
              </a:rPr>
              <a:t>, model </a:t>
            </a:r>
            <a:r>
              <a:rPr lang="en-US" dirty="0" err="1">
                <a:solidFill>
                  <a:schemeClr val="bg1"/>
                </a:solidFill>
              </a:rPr>
              <a:t>terbaik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komoditas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beras</a:t>
            </a:r>
            <a:r>
              <a:rPr lang="en-US" dirty="0">
                <a:solidFill>
                  <a:schemeClr val="bg1"/>
                </a:solidFill>
              </a:rPr>
              <a:t> premium </a:t>
            </a:r>
            <a:r>
              <a:rPr lang="en-US" dirty="0" err="1">
                <a:solidFill>
                  <a:schemeClr val="bg1"/>
                </a:solidFill>
              </a:rPr>
              <a:t>adalah</a:t>
            </a:r>
            <a:r>
              <a:rPr lang="en-US" dirty="0">
                <a:solidFill>
                  <a:schemeClr val="bg1"/>
                </a:solidFill>
              </a:rPr>
              <a:t> model </a:t>
            </a:r>
            <a:r>
              <a:rPr lang="en-US" dirty="0" err="1">
                <a:solidFill>
                  <a:schemeClr val="bg1"/>
                </a:solidFill>
              </a:rPr>
              <a:t>dengan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metode</a:t>
            </a:r>
            <a:r>
              <a:rPr lang="en-US" dirty="0">
                <a:solidFill>
                  <a:schemeClr val="bg1"/>
                </a:solidFill>
              </a:rPr>
              <a:t> Single Exponential.</a:t>
            </a:r>
            <a:endParaRPr lang="en-ID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74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87B9957-58A4-419C-9EBB-1DA98D796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: Diagonal Corners Snipped 15">
            <a:extLst>
              <a:ext uri="{FF2B5EF4-FFF2-40B4-BE49-F238E27FC236}">
                <a16:creationId xmlns:a16="http://schemas.microsoft.com/office/drawing/2014/main" id="{6BBB1A19-357A-4E97-AF0F-265847E4C0A2}"/>
              </a:ext>
            </a:extLst>
          </p:cNvPr>
          <p:cNvSpPr/>
          <p:nvPr/>
        </p:nvSpPr>
        <p:spPr>
          <a:xfrm>
            <a:off x="391801" y="600161"/>
            <a:ext cx="7358799" cy="7112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	3. </a:t>
            </a:r>
            <a:r>
              <a:rPr lang="en-US" sz="2800" dirty="0" err="1"/>
              <a:t>Pemodelan</a:t>
            </a:r>
            <a:endParaRPr lang="en-ID" sz="28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9CE569-B9B3-48B4-AAB3-648C67EDA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634" y="2107474"/>
            <a:ext cx="6330966" cy="4373365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50B542-2CCF-4D59-BA44-928F4A764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693" y="2045606"/>
            <a:ext cx="6330966" cy="444719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0DC8F32-7AB0-431C-9AB4-0C9EFE7DE48F}"/>
              </a:ext>
            </a:extLst>
          </p:cNvPr>
          <p:cNvSpPr txBox="1"/>
          <p:nvPr/>
        </p:nvSpPr>
        <p:spPr>
          <a:xfrm>
            <a:off x="668384" y="1373229"/>
            <a:ext cx="8980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Dengan</a:t>
            </a:r>
            <a:r>
              <a:rPr lang="en-US" dirty="0">
                <a:solidFill>
                  <a:schemeClr val="bg1"/>
                </a:solidFill>
              </a:rPr>
              <a:t> Teknik </a:t>
            </a:r>
            <a:r>
              <a:rPr lang="en-US" dirty="0" err="1">
                <a:solidFill>
                  <a:schemeClr val="bg1"/>
                </a:solidFill>
              </a:rPr>
              <a:t>pemodelan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sama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dapat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ditentukan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metode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terbaik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setiap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komoditas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dengan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memilih</a:t>
            </a:r>
            <a:r>
              <a:rPr lang="en-US" dirty="0">
                <a:solidFill>
                  <a:schemeClr val="bg1"/>
                </a:solidFill>
              </a:rPr>
              <a:t> error </a:t>
            </a:r>
            <a:r>
              <a:rPr lang="en-US" dirty="0" err="1">
                <a:solidFill>
                  <a:schemeClr val="bg1"/>
                </a:solidFill>
              </a:rPr>
              <a:t>terkecil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ID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8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744E4A4-45C3-4C2B-9B09-F8F0214877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2250F131-64B0-4A82-9075-7DD026011A35}"/>
              </a:ext>
            </a:extLst>
          </p:cNvPr>
          <p:cNvSpPr/>
          <p:nvPr/>
        </p:nvSpPr>
        <p:spPr>
          <a:xfrm>
            <a:off x="2009418" y="4754608"/>
            <a:ext cx="7358799" cy="7112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	4. Kesimpulan</a:t>
            </a:r>
            <a:endParaRPr lang="en-ID" sz="2800" dirty="0"/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73CB3BEA-3B86-4E40-93A1-81335B8F63D5}"/>
              </a:ext>
            </a:extLst>
          </p:cNvPr>
          <p:cNvSpPr/>
          <p:nvPr/>
        </p:nvSpPr>
        <p:spPr>
          <a:xfrm>
            <a:off x="2009418" y="2787386"/>
            <a:ext cx="7358799" cy="7112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	2. Exploratory Data Analysis</a:t>
            </a:r>
            <a:endParaRPr lang="en-ID" sz="2800" dirty="0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53EE3DB6-A603-4058-B08E-8B2297E11418}"/>
              </a:ext>
            </a:extLst>
          </p:cNvPr>
          <p:cNvSpPr/>
          <p:nvPr/>
        </p:nvSpPr>
        <p:spPr>
          <a:xfrm>
            <a:off x="2009418" y="3772719"/>
            <a:ext cx="7358799" cy="7112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	3. </a:t>
            </a:r>
            <a:r>
              <a:rPr lang="en-US" sz="2800" dirty="0" err="1"/>
              <a:t>Pemodelan</a:t>
            </a:r>
            <a:endParaRPr lang="en-ID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51CA03-0707-4017-87A5-38E2EA49DAF4}"/>
              </a:ext>
            </a:extLst>
          </p:cNvPr>
          <p:cNvSpPr txBox="1"/>
          <p:nvPr/>
        </p:nvSpPr>
        <p:spPr>
          <a:xfrm>
            <a:off x="583474" y="450636"/>
            <a:ext cx="4868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LANGKAH PENGERJAAN</a:t>
            </a:r>
            <a:endParaRPr lang="en-ID" sz="4800" dirty="0">
              <a:solidFill>
                <a:schemeClr val="bg1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sp>
        <p:nvSpPr>
          <p:cNvPr id="22" name="Rectangle: Diagonal Corners Snipped 21">
            <a:extLst>
              <a:ext uri="{FF2B5EF4-FFF2-40B4-BE49-F238E27FC236}">
                <a16:creationId xmlns:a16="http://schemas.microsoft.com/office/drawing/2014/main" id="{E6BC7C1E-4B7C-46A4-86D1-9DE8AB1BECBE}"/>
              </a:ext>
            </a:extLst>
          </p:cNvPr>
          <p:cNvSpPr/>
          <p:nvPr/>
        </p:nvSpPr>
        <p:spPr>
          <a:xfrm>
            <a:off x="2009418" y="1820277"/>
            <a:ext cx="7358799" cy="7112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/>
              <a:t>	1. Data Preprocessing</a:t>
            </a:r>
            <a:endParaRPr lang="en-ID" sz="2800" dirty="0"/>
          </a:p>
        </p:txBody>
      </p:sp>
    </p:spTree>
    <p:extLst>
      <p:ext uri="{BB962C8B-B14F-4D97-AF65-F5344CB8AC3E}">
        <p14:creationId xmlns:p14="http://schemas.microsoft.com/office/powerpoint/2010/main" val="13196779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1.11111E-6 L -0.13177 -0.6055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89" y="-3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 animBg="1"/>
      <p:bldP spid="21" grpId="0" animBg="1"/>
      <p:bldP spid="11" grpId="0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Content Placeholder 4">
            <a:extLst>
              <a:ext uri="{FF2B5EF4-FFF2-40B4-BE49-F238E27FC236}">
                <a16:creationId xmlns:a16="http://schemas.microsoft.com/office/drawing/2014/main" id="{820B5CD7-D591-4836-BD7B-294C34D9F2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83147"/>
            <a:ext cx="12191980" cy="6857990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60339168-0844-4A5E-A96B-A082142F8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" y="447041"/>
            <a:ext cx="2895600" cy="1066800"/>
          </a:xfrm>
        </p:spPr>
        <p:txBody>
          <a:bodyPr>
            <a:normAutofit/>
          </a:bodyPr>
          <a:lstStyle/>
          <a:p>
            <a:r>
              <a:rPr lang="en-US" dirty="0"/>
              <a:t>MEMBERS</a:t>
            </a:r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A2A002-4AEB-4D4C-8ADE-8945CB58677D}"/>
              </a:ext>
            </a:extLst>
          </p:cNvPr>
          <p:cNvSpPr/>
          <p:nvPr/>
        </p:nvSpPr>
        <p:spPr>
          <a:xfrm>
            <a:off x="2823411" y="1513841"/>
            <a:ext cx="2009363" cy="2652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2" name="Picture 11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261660E-0064-490C-9016-03FE2018D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28147" y="1649462"/>
            <a:ext cx="1799889" cy="2393149"/>
          </a:xfrm>
          <a:prstGeom prst="rect">
            <a:avLst/>
          </a:prstGeom>
          <a:ln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2A18-F83A-46A2-9CD2-DEDAF9F88943}"/>
              </a:ext>
            </a:extLst>
          </p:cNvPr>
          <p:cNvSpPr/>
          <p:nvPr/>
        </p:nvSpPr>
        <p:spPr>
          <a:xfrm>
            <a:off x="5061310" y="1513841"/>
            <a:ext cx="2009363" cy="2652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628783-4C66-4F0B-9FC5-DA515EF5C6B8}"/>
              </a:ext>
            </a:extLst>
          </p:cNvPr>
          <p:cNvSpPr/>
          <p:nvPr/>
        </p:nvSpPr>
        <p:spPr>
          <a:xfrm>
            <a:off x="7299209" y="1513841"/>
            <a:ext cx="2009363" cy="2652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5417D9-6621-42C9-89C5-89883B3AE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9959" y="1649462"/>
            <a:ext cx="1794991" cy="23931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B81FA7-2C3A-489C-A6CC-A0F1C02E75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4801" y="1649462"/>
            <a:ext cx="1794999" cy="239314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B360251-52B0-42E2-8045-3AA6B8EA29ED}"/>
              </a:ext>
            </a:extLst>
          </p:cNvPr>
          <p:cNvSpPr/>
          <p:nvPr/>
        </p:nvSpPr>
        <p:spPr>
          <a:xfrm>
            <a:off x="2823411" y="4358753"/>
            <a:ext cx="2009363" cy="181344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Bodoni Bd BT" panose="02070803080706020303" pitchFamily="18" charset="0"/>
              </a:rPr>
              <a:t>Muhammad </a:t>
            </a:r>
            <a:r>
              <a:rPr lang="en-US" dirty="0" err="1">
                <a:latin typeface="Bodoni Bd BT" panose="02070803080706020303" pitchFamily="18" charset="0"/>
              </a:rPr>
              <a:t>Faza</a:t>
            </a:r>
            <a:endParaRPr lang="en-US" dirty="0">
              <a:latin typeface="Bodoni Bd BT" panose="02070803080706020303" pitchFamily="18" charset="0"/>
            </a:endParaRPr>
          </a:p>
          <a:p>
            <a:endParaRPr lang="en-US" dirty="0">
              <a:latin typeface="Bodoni Bd BT" panose="02070803080706020303" pitchFamily="18" charset="0"/>
            </a:endParaRPr>
          </a:p>
          <a:p>
            <a:r>
              <a:rPr lang="en-US" dirty="0" err="1">
                <a:latin typeface="Bodoni Bd BT" panose="02070803080706020303" pitchFamily="18" charset="0"/>
              </a:rPr>
              <a:t>Faza</a:t>
            </a:r>
            <a:endParaRPr lang="en-US" dirty="0">
              <a:latin typeface="Bodoni Bd BT" panose="02070803080706020303" pitchFamily="18" charset="0"/>
            </a:endParaRPr>
          </a:p>
          <a:p>
            <a:endParaRPr lang="en-US" dirty="0">
              <a:latin typeface="Bodoni Bd BT" panose="02070803080706020303" pitchFamily="18" charset="0"/>
            </a:endParaRPr>
          </a:p>
          <a:p>
            <a:r>
              <a:rPr lang="en-US" dirty="0">
                <a:latin typeface="Bodoni Bd BT" panose="02070803080706020303" pitchFamily="18" charset="0"/>
              </a:rPr>
              <a:t>@</a:t>
            </a:r>
            <a:r>
              <a:rPr lang="en-US" dirty="0" err="1">
                <a:latin typeface="Bodoni Bd BT" panose="02070803080706020303" pitchFamily="18" charset="0"/>
              </a:rPr>
              <a:t>mfasza</a:t>
            </a:r>
            <a:endParaRPr lang="en-ID" dirty="0">
              <a:latin typeface="Bodoni Bd BT" panose="02070803080706020303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DFD51C-AD78-41D7-9686-01434D7E73C2}"/>
              </a:ext>
            </a:extLst>
          </p:cNvPr>
          <p:cNvSpPr/>
          <p:nvPr/>
        </p:nvSpPr>
        <p:spPr>
          <a:xfrm>
            <a:off x="5082772" y="4358753"/>
            <a:ext cx="2009363" cy="181344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Bodoni Bd BT" panose="02070803080706020303" pitchFamily="18" charset="0"/>
              </a:rPr>
              <a:t>Todo</a:t>
            </a:r>
            <a:r>
              <a:rPr lang="en-US" dirty="0">
                <a:latin typeface="Bodoni Bd BT" panose="02070803080706020303" pitchFamily="18" charset="0"/>
              </a:rPr>
              <a:t> P. </a:t>
            </a:r>
            <a:r>
              <a:rPr lang="en-US" dirty="0" err="1">
                <a:latin typeface="Bodoni Bd BT" panose="02070803080706020303" pitchFamily="18" charset="0"/>
              </a:rPr>
              <a:t>Simbolon</a:t>
            </a:r>
            <a:endParaRPr lang="en-US" dirty="0">
              <a:latin typeface="Bodoni Bd BT" panose="02070803080706020303" pitchFamily="18" charset="0"/>
            </a:endParaRPr>
          </a:p>
          <a:p>
            <a:endParaRPr lang="en-US" dirty="0">
              <a:latin typeface="Bodoni Bd BT" panose="02070803080706020303" pitchFamily="18" charset="0"/>
            </a:endParaRPr>
          </a:p>
          <a:p>
            <a:r>
              <a:rPr lang="en-US" dirty="0" err="1">
                <a:latin typeface="Bodoni Bd BT" panose="02070803080706020303" pitchFamily="18" charset="0"/>
              </a:rPr>
              <a:t>Todo</a:t>
            </a:r>
            <a:endParaRPr lang="en-US" dirty="0">
              <a:latin typeface="Bodoni Bd BT" panose="02070803080706020303" pitchFamily="18" charset="0"/>
            </a:endParaRPr>
          </a:p>
          <a:p>
            <a:endParaRPr lang="en-US" dirty="0">
              <a:latin typeface="Bodoni Bd BT" panose="02070803080706020303" pitchFamily="18" charset="0"/>
            </a:endParaRPr>
          </a:p>
          <a:p>
            <a:r>
              <a:rPr lang="en-US" dirty="0">
                <a:latin typeface="Bodoni Bd BT" panose="02070803080706020303" pitchFamily="18" charset="0"/>
              </a:rPr>
              <a:t>@</a:t>
            </a:r>
            <a:r>
              <a:rPr lang="en-US" dirty="0" err="1">
                <a:latin typeface="Bodoni Bd BT" panose="02070803080706020303" pitchFamily="18" charset="0"/>
              </a:rPr>
              <a:t>todopsimbolon</a:t>
            </a:r>
            <a:endParaRPr lang="en-ID" dirty="0">
              <a:latin typeface="Bodoni Bd BT" panose="02070803080706020303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E4775D-234D-4120-A20A-EC5908D11008}"/>
              </a:ext>
            </a:extLst>
          </p:cNvPr>
          <p:cNvSpPr/>
          <p:nvPr/>
        </p:nvSpPr>
        <p:spPr>
          <a:xfrm>
            <a:off x="7307618" y="4358753"/>
            <a:ext cx="2009363" cy="181344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Bodoni Bd BT" panose="02070803080706020303" pitchFamily="18" charset="0"/>
              </a:rPr>
              <a:t>A. Syahid Ibnu S.</a:t>
            </a:r>
          </a:p>
          <a:p>
            <a:endParaRPr lang="en-US" dirty="0">
              <a:latin typeface="Bodoni Bd BT" panose="02070803080706020303" pitchFamily="18" charset="0"/>
            </a:endParaRPr>
          </a:p>
          <a:p>
            <a:r>
              <a:rPr lang="en-US" dirty="0">
                <a:latin typeface="Bodoni Bd BT" panose="02070803080706020303" pitchFamily="18" charset="0"/>
              </a:rPr>
              <a:t>Ibnu</a:t>
            </a:r>
          </a:p>
          <a:p>
            <a:endParaRPr lang="en-US" dirty="0">
              <a:latin typeface="Bodoni Bd BT" panose="02070803080706020303" pitchFamily="18" charset="0"/>
            </a:endParaRPr>
          </a:p>
          <a:p>
            <a:r>
              <a:rPr lang="en-US" dirty="0">
                <a:latin typeface="Bodoni Bd BT" panose="02070803080706020303" pitchFamily="18" charset="0"/>
              </a:rPr>
              <a:t>@</a:t>
            </a:r>
            <a:r>
              <a:rPr lang="en-US" dirty="0" err="1">
                <a:latin typeface="Bodoni Bd BT" panose="02070803080706020303" pitchFamily="18" charset="0"/>
              </a:rPr>
              <a:t>syahidibnu</a:t>
            </a:r>
            <a:endParaRPr lang="en-ID" dirty="0">
              <a:latin typeface="Bodoni Bd BT" panose="02070803080706020303" pitchFamily="18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D17EAB9-6CB0-426C-9ACE-A79386FD11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1781" y="1961684"/>
            <a:ext cx="1084761" cy="10847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BCA838-80C2-41F3-8268-F473B10DB0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7089" y="2017955"/>
            <a:ext cx="967528" cy="9675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A25FD0-CE27-4F08-BBBD-013738F5F7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4191" y="1977965"/>
            <a:ext cx="979489" cy="97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7037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0EA754-EA90-4D4D-9BFC-E1FD43C18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3071" y="2488"/>
            <a:ext cx="12261895" cy="6897317"/>
          </a:xfr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: Diagonal Corners Snipped 15">
            <a:extLst>
              <a:ext uri="{FF2B5EF4-FFF2-40B4-BE49-F238E27FC236}">
                <a16:creationId xmlns:a16="http://schemas.microsoft.com/office/drawing/2014/main" id="{6BBB1A19-357A-4E97-AF0F-265847E4C0A2}"/>
              </a:ext>
            </a:extLst>
          </p:cNvPr>
          <p:cNvSpPr/>
          <p:nvPr/>
        </p:nvSpPr>
        <p:spPr>
          <a:xfrm>
            <a:off x="391801" y="600161"/>
            <a:ext cx="7358799" cy="7112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	4. Kesimpulan</a:t>
            </a:r>
            <a:endParaRPr lang="en-ID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A96969-743C-450F-BF5D-657E290AA73E}"/>
              </a:ext>
            </a:extLst>
          </p:cNvPr>
          <p:cNvSpPr txBox="1"/>
          <p:nvPr/>
        </p:nvSpPr>
        <p:spPr>
          <a:xfrm>
            <a:off x="1088572" y="1763004"/>
            <a:ext cx="78395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Pemodelan</a:t>
            </a:r>
            <a:r>
              <a:rPr lang="en-US" sz="2400" dirty="0"/>
              <a:t> </a:t>
            </a:r>
            <a:r>
              <a:rPr lang="en-US" sz="2400" dirty="0" err="1"/>
              <a:t>terbaik</a:t>
            </a:r>
            <a:r>
              <a:rPr lang="en-US" sz="2400" dirty="0"/>
              <a:t> data time series pada </a:t>
            </a:r>
            <a:r>
              <a:rPr lang="en-US" sz="2400" dirty="0" err="1"/>
              <a:t>setiap</a:t>
            </a:r>
            <a:r>
              <a:rPr lang="en-US" sz="2400" dirty="0"/>
              <a:t> </a:t>
            </a:r>
            <a:r>
              <a:rPr lang="en-US" sz="2400" dirty="0" err="1"/>
              <a:t>komoditas</a:t>
            </a:r>
            <a:r>
              <a:rPr lang="en-US" sz="2400" dirty="0"/>
              <a:t> </a:t>
            </a:r>
            <a:r>
              <a:rPr lang="en-US" sz="2400" dirty="0" err="1"/>
              <a:t>bisa</a:t>
            </a:r>
            <a:r>
              <a:rPr lang="en-US" sz="2400" dirty="0"/>
              <a:t> </a:t>
            </a:r>
            <a:r>
              <a:rPr lang="en-US" sz="2400" dirty="0" err="1"/>
              <a:t>berbeda-beda</a:t>
            </a:r>
            <a:r>
              <a:rPr lang="en-US" sz="2400" dirty="0"/>
              <a:t> dan </a:t>
            </a:r>
            <a:r>
              <a:rPr lang="en-US" sz="2400" dirty="0" err="1"/>
              <a:t>disesuaikan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evaluasi</a:t>
            </a:r>
            <a:r>
              <a:rPr lang="en-US" sz="2400" dirty="0"/>
              <a:t> model yang </a:t>
            </a:r>
            <a:r>
              <a:rPr lang="en-US" sz="2400" dirty="0" err="1"/>
              <a:t>didapat</a:t>
            </a:r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Dengan</a:t>
            </a:r>
            <a:r>
              <a:rPr lang="en-US" sz="2400" dirty="0"/>
              <a:t> model yang </a:t>
            </a:r>
            <a:r>
              <a:rPr lang="en-US" sz="2400" dirty="0" err="1"/>
              <a:t>didapat</a:t>
            </a:r>
            <a:r>
              <a:rPr lang="en-US" sz="2400" dirty="0"/>
              <a:t>, </a:t>
            </a:r>
            <a:r>
              <a:rPr lang="en-US" sz="2400" dirty="0" err="1"/>
              <a:t>harga</a:t>
            </a:r>
            <a:r>
              <a:rPr lang="en-US" sz="2400" dirty="0"/>
              <a:t> </a:t>
            </a:r>
            <a:r>
              <a:rPr lang="en-US" sz="2400" dirty="0" err="1"/>
              <a:t>komoditas</a:t>
            </a:r>
            <a:r>
              <a:rPr lang="en-US" sz="2400" dirty="0"/>
              <a:t> </a:t>
            </a:r>
            <a:r>
              <a:rPr lang="en-US" sz="2400" dirty="0" err="1"/>
              <a:t>esok</a:t>
            </a:r>
            <a:r>
              <a:rPr lang="en-US" sz="2400" dirty="0"/>
              <a:t> </a:t>
            </a:r>
            <a:r>
              <a:rPr lang="en-US" sz="2400" dirty="0" err="1"/>
              <a:t>hari</a:t>
            </a:r>
            <a:r>
              <a:rPr lang="en-US" sz="2400" dirty="0"/>
              <a:t> </a:t>
            </a:r>
            <a:r>
              <a:rPr lang="en-US" sz="2400" dirty="0" err="1"/>
              <a:t>bisa</a:t>
            </a:r>
            <a:r>
              <a:rPr lang="en-US" sz="2400" dirty="0"/>
              <a:t> </a:t>
            </a:r>
            <a:r>
              <a:rPr lang="en-US" sz="2400" dirty="0" err="1"/>
              <a:t>diprediksi</a:t>
            </a:r>
            <a:r>
              <a:rPr lang="en-US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157505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5FF10-742B-4526-9752-7BEB0F76C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TERIMA KASIH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2F091-AEB6-4309-AFC9-8BD46D0E5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46403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744E4A4-45C3-4C2B-9B09-F8F0214877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2250F131-64B0-4A82-9075-7DD026011A35}"/>
              </a:ext>
            </a:extLst>
          </p:cNvPr>
          <p:cNvSpPr/>
          <p:nvPr/>
        </p:nvSpPr>
        <p:spPr>
          <a:xfrm>
            <a:off x="2009418" y="1793344"/>
            <a:ext cx="7358799" cy="7112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	1. Data Preprocessing</a:t>
            </a:r>
            <a:endParaRPr lang="en-ID" sz="2800" dirty="0"/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73CB3BEA-3B86-4E40-93A1-81335B8F63D5}"/>
              </a:ext>
            </a:extLst>
          </p:cNvPr>
          <p:cNvSpPr/>
          <p:nvPr/>
        </p:nvSpPr>
        <p:spPr>
          <a:xfrm>
            <a:off x="2009418" y="2787386"/>
            <a:ext cx="7358799" cy="7112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	2. Exploratory Data Analysis</a:t>
            </a:r>
            <a:endParaRPr lang="en-ID" sz="2800" dirty="0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53EE3DB6-A603-4058-B08E-8B2297E11418}"/>
              </a:ext>
            </a:extLst>
          </p:cNvPr>
          <p:cNvSpPr/>
          <p:nvPr/>
        </p:nvSpPr>
        <p:spPr>
          <a:xfrm>
            <a:off x="2009418" y="3772719"/>
            <a:ext cx="7358799" cy="7112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	3. </a:t>
            </a:r>
            <a:r>
              <a:rPr lang="en-US" sz="2800" dirty="0" err="1"/>
              <a:t>Pemodelan</a:t>
            </a:r>
            <a:endParaRPr lang="en-ID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51CA03-0707-4017-87A5-38E2EA49DAF4}"/>
              </a:ext>
            </a:extLst>
          </p:cNvPr>
          <p:cNvSpPr txBox="1"/>
          <p:nvPr/>
        </p:nvSpPr>
        <p:spPr>
          <a:xfrm>
            <a:off x="583474" y="450636"/>
            <a:ext cx="4868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LANGKAH PENGERJAAN</a:t>
            </a:r>
            <a:endParaRPr lang="en-ID" sz="4800" dirty="0">
              <a:solidFill>
                <a:schemeClr val="bg1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sp>
        <p:nvSpPr>
          <p:cNvPr id="22" name="Rectangle: Diagonal Corners Snipped 21">
            <a:extLst>
              <a:ext uri="{FF2B5EF4-FFF2-40B4-BE49-F238E27FC236}">
                <a16:creationId xmlns:a16="http://schemas.microsoft.com/office/drawing/2014/main" id="{E6BC7C1E-4B7C-46A4-86D1-9DE8AB1BECBE}"/>
              </a:ext>
            </a:extLst>
          </p:cNvPr>
          <p:cNvSpPr/>
          <p:nvPr/>
        </p:nvSpPr>
        <p:spPr>
          <a:xfrm>
            <a:off x="2009418" y="4767308"/>
            <a:ext cx="7358799" cy="7112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	4. Kesimpulan</a:t>
            </a:r>
            <a:endParaRPr lang="en-ID" sz="2800" dirty="0"/>
          </a:p>
        </p:txBody>
      </p:sp>
    </p:spTree>
    <p:extLst>
      <p:ext uri="{BB962C8B-B14F-4D97-AF65-F5344CB8AC3E}">
        <p14:creationId xmlns:p14="http://schemas.microsoft.com/office/powerpoint/2010/main" val="31882830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07407E-6 L -0.13177 -0.17524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89" y="-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 animBg="1"/>
      <p:bldP spid="21" grpId="0" animBg="1"/>
      <p:bldP spid="11" grpId="0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6EF1C279-033D-412F-90E8-BF4797BF7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: Diagonal Corners Snipped 15">
            <a:extLst>
              <a:ext uri="{FF2B5EF4-FFF2-40B4-BE49-F238E27FC236}">
                <a16:creationId xmlns:a16="http://schemas.microsoft.com/office/drawing/2014/main" id="{6BBB1A19-357A-4E97-AF0F-265847E4C0A2}"/>
              </a:ext>
            </a:extLst>
          </p:cNvPr>
          <p:cNvSpPr/>
          <p:nvPr/>
        </p:nvSpPr>
        <p:spPr>
          <a:xfrm>
            <a:off x="391801" y="600161"/>
            <a:ext cx="7358799" cy="7112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	1. Data Preprocessing</a:t>
            </a:r>
            <a:endParaRPr lang="en-ID" sz="2800" dirty="0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E78CD0F6-24C5-41CB-AAA3-C7441DAD64D4}"/>
              </a:ext>
            </a:extLst>
          </p:cNvPr>
          <p:cNvSpPr/>
          <p:nvPr/>
        </p:nvSpPr>
        <p:spPr>
          <a:xfrm>
            <a:off x="1097280" y="1671564"/>
            <a:ext cx="296092" cy="278674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708810-8EE3-49A1-8218-332147564BCE}"/>
              </a:ext>
            </a:extLst>
          </p:cNvPr>
          <p:cNvSpPr txBox="1"/>
          <p:nvPr/>
        </p:nvSpPr>
        <p:spPr>
          <a:xfrm>
            <a:off x="1454332" y="1549291"/>
            <a:ext cx="4162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Britannic Bold" panose="020B0903060703020204" pitchFamily="34" charset="0"/>
              </a:rPr>
              <a:t>Mengenali</a:t>
            </a:r>
            <a:r>
              <a:rPr lang="en-US" sz="2800" dirty="0">
                <a:latin typeface="Britannic Bold" panose="020B0903060703020204" pitchFamily="34" charset="0"/>
              </a:rPr>
              <a:t> data</a:t>
            </a:r>
            <a:endParaRPr lang="en-ID" sz="2800" dirty="0">
              <a:latin typeface="Britannic Bold" panose="020B09030607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6F77E-18A9-46C5-BD02-4D682E3ACF8D}"/>
              </a:ext>
            </a:extLst>
          </p:cNvPr>
          <p:cNvSpPr txBox="1"/>
          <p:nvPr/>
        </p:nvSpPr>
        <p:spPr>
          <a:xfrm>
            <a:off x="1454332" y="2072511"/>
            <a:ext cx="647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Data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terdiri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dari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12 dataset yang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berisi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harga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komoditas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tiap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bulan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yang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dicatat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pada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setiap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hari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kerja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. </a:t>
            </a:r>
            <a:endParaRPr lang="en-ID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C109C8ED-9B9F-4128-9865-54E972301A2E}"/>
              </a:ext>
            </a:extLst>
          </p:cNvPr>
          <p:cNvSpPr/>
          <p:nvPr/>
        </p:nvSpPr>
        <p:spPr>
          <a:xfrm>
            <a:off x="1097280" y="3055285"/>
            <a:ext cx="296092" cy="278674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CB5C0F-B8DB-490F-BBBA-5409362F0B6A}"/>
              </a:ext>
            </a:extLst>
          </p:cNvPr>
          <p:cNvSpPr txBox="1"/>
          <p:nvPr/>
        </p:nvSpPr>
        <p:spPr>
          <a:xfrm>
            <a:off x="1454332" y="2933012"/>
            <a:ext cx="4162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Britannic Bold" panose="020B0903060703020204" pitchFamily="34" charset="0"/>
              </a:rPr>
              <a:t>Masalah</a:t>
            </a:r>
            <a:r>
              <a:rPr lang="en-US" sz="2800" dirty="0">
                <a:latin typeface="Britannic Bold" panose="020B0903060703020204" pitchFamily="34" charset="0"/>
              </a:rPr>
              <a:t> pada data</a:t>
            </a:r>
            <a:endParaRPr lang="en-ID" sz="2800" dirty="0">
              <a:latin typeface="Britannic Bold" panose="020B0903060703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FF4B28-7789-4E61-94E9-F8E33DA5FEDD}"/>
              </a:ext>
            </a:extLst>
          </p:cNvPr>
          <p:cNvSpPr txBox="1"/>
          <p:nvPr/>
        </p:nvSpPr>
        <p:spPr>
          <a:xfrm>
            <a:off x="1454332" y="3456232"/>
            <a:ext cx="75067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Format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tanggal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yang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berbeda-beda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Penulisan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nama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berbeda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untuk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satu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komoditas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yang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sama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,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Tidak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ada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satuan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pada data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bulan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Januari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Format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penulisan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koma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pada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kolom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‘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harga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’ yang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tidak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sama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Adanya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NA </a:t>
            </a:r>
            <a:endParaRPr lang="en-ID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88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6EF1C279-033D-412F-90E8-BF4797BF7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: Diagonal Corners Snipped 15">
            <a:extLst>
              <a:ext uri="{FF2B5EF4-FFF2-40B4-BE49-F238E27FC236}">
                <a16:creationId xmlns:a16="http://schemas.microsoft.com/office/drawing/2014/main" id="{6BBB1A19-357A-4E97-AF0F-265847E4C0A2}"/>
              </a:ext>
            </a:extLst>
          </p:cNvPr>
          <p:cNvSpPr/>
          <p:nvPr/>
        </p:nvSpPr>
        <p:spPr>
          <a:xfrm>
            <a:off x="391801" y="600161"/>
            <a:ext cx="7358799" cy="7112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	1. Data Preprocessing</a:t>
            </a:r>
            <a:endParaRPr lang="en-ID" sz="2800" dirty="0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E78CD0F6-24C5-41CB-AAA3-C7441DAD64D4}"/>
              </a:ext>
            </a:extLst>
          </p:cNvPr>
          <p:cNvSpPr/>
          <p:nvPr/>
        </p:nvSpPr>
        <p:spPr>
          <a:xfrm>
            <a:off x="1097280" y="1671564"/>
            <a:ext cx="296092" cy="278674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708810-8EE3-49A1-8218-332147564BCE}"/>
              </a:ext>
            </a:extLst>
          </p:cNvPr>
          <p:cNvSpPr txBox="1"/>
          <p:nvPr/>
        </p:nvSpPr>
        <p:spPr>
          <a:xfrm>
            <a:off x="1454332" y="1549291"/>
            <a:ext cx="5947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Britannic Bold" panose="020B0903060703020204" pitchFamily="34" charset="0"/>
              </a:rPr>
              <a:t>Menentukan</a:t>
            </a:r>
            <a:r>
              <a:rPr lang="en-US" sz="2800" dirty="0">
                <a:latin typeface="Britannic Bold" panose="020B0903060703020204" pitchFamily="34" charset="0"/>
              </a:rPr>
              <a:t> Format Dataset </a:t>
            </a:r>
            <a:r>
              <a:rPr lang="en-US" sz="2800" dirty="0" err="1">
                <a:latin typeface="Britannic Bold" panose="020B0903060703020204" pitchFamily="34" charset="0"/>
              </a:rPr>
              <a:t>Baru</a:t>
            </a:r>
            <a:endParaRPr lang="en-ID" sz="2800" dirty="0">
              <a:latin typeface="Britannic Bold" panose="020B09030607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6F77E-18A9-46C5-BD02-4D682E3ACF8D}"/>
              </a:ext>
            </a:extLst>
          </p:cNvPr>
          <p:cNvSpPr txBox="1"/>
          <p:nvPr/>
        </p:nvSpPr>
        <p:spPr>
          <a:xfrm>
            <a:off x="1454332" y="2072511"/>
            <a:ext cx="64704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Data 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memiliki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4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attribut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dengan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nama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dan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tipe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data</a:t>
            </a:r>
          </a:p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	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sebagai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berikut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TANGGAL	: datetime</a:t>
            </a:r>
          </a:p>
          <a:p>
            <a:pPr marL="342900" indent="-342900">
              <a:buAutoNum type="arabicPeriod" startAt="2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KOMODITI	: string</a:t>
            </a:r>
          </a:p>
          <a:p>
            <a:pPr marL="342900" indent="-342900">
              <a:buAutoNum type="arabicPeriod" startAt="2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SATUAN		: string</a:t>
            </a:r>
          </a:p>
          <a:p>
            <a:pPr marL="342900" indent="-342900">
              <a:buAutoNum type="arabicPeriod" startAt="2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HARGA 		: integer</a:t>
            </a:r>
            <a:endParaRPr lang="en-ID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C109C8ED-9B9F-4128-9865-54E972301A2E}"/>
              </a:ext>
            </a:extLst>
          </p:cNvPr>
          <p:cNvSpPr/>
          <p:nvPr/>
        </p:nvSpPr>
        <p:spPr>
          <a:xfrm>
            <a:off x="1036320" y="4168788"/>
            <a:ext cx="296092" cy="278674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CB5C0F-B8DB-490F-BBBA-5409362F0B6A}"/>
              </a:ext>
            </a:extLst>
          </p:cNvPr>
          <p:cNvSpPr txBox="1"/>
          <p:nvPr/>
        </p:nvSpPr>
        <p:spPr>
          <a:xfrm>
            <a:off x="1393372" y="4022739"/>
            <a:ext cx="5573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Britannic Bold" panose="020B0903060703020204" pitchFamily="34" charset="0"/>
              </a:rPr>
              <a:t>Merapikan</a:t>
            </a:r>
            <a:r>
              <a:rPr lang="en-US" sz="2800" dirty="0">
                <a:latin typeface="Britannic Bold" panose="020B0903060703020204" pitchFamily="34" charset="0"/>
              </a:rPr>
              <a:t> Data </a:t>
            </a:r>
            <a:r>
              <a:rPr lang="en-US" sz="2800" dirty="0" err="1">
                <a:latin typeface="Britannic Bold" panose="020B0903060703020204" pitchFamily="34" charset="0"/>
              </a:rPr>
              <a:t>tiap</a:t>
            </a:r>
            <a:r>
              <a:rPr lang="en-US" sz="2800" dirty="0">
                <a:latin typeface="Britannic Bold" panose="020B0903060703020204" pitchFamily="34" charset="0"/>
              </a:rPr>
              <a:t> </a:t>
            </a:r>
            <a:r>
              <a:rPr lang="en-US" sz="2800" dirty="0" err="1">
                <a:latin typeface="Britannic Bold" panose="020B0903060703020204" pitchFamily="34" charset="0"/>
              </a:rPr>
              <a:t>bulan</a:t>
            </a:r>
            <a:endParaRPr lang="en-ID" sz="2800" dirty="0">
              <a:latin typeface="Britannic Bold" panose="020B0903060703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FF4B28-7789-4E61-94E9-F8E33DA5FEDD}"/>
              </a:ext>
            </a:extLst>
          </p:cNvPr>
          <p:cNvSpPr txBox="1"/>
          <p:nvPr/>
        </p:nvSpPr>
        <p:spPr>
          <a:xfrm>
            <a:off x="1393370" y="4569735"/>
            <a:ext cx="88217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Membangun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mengambil</a:t>
            </a:r>
            <a:r>
              <a:rPr lang="en-US" dirty="0"/>
              <a:t> data  </a:t>
            </a:r>
            <a:r>
              <a:rPr lang="en-US" dirty="0" err="1"/>
              <a:t>tiap</a:t>
            </a:r>
            <a:r>
              <a:rPr lang="en-US" dirty="0"/>
              <a:t> </a:t>
            </a:r>
            <a:r>
              <a:rPr lang="en-US" dirty="0" err="1"/>
              <a:t>bulan</a:t>
            </a:r>
            <a:r>
              <a:rPr lang="en-US" dirty="0"/>
              <a:t> (</a:t>
            </a:r>
            <a:r>
              <a:rPr lang="en-US" dirty="0" err="1"/>
              <a:t>sebagian</a:t>
            </a:r>
            <a:r>
              <a:rPr lang="en-US" dirty="0"/>
              <a:t> data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dibaca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dataframe</a:t>
            </a:r>
            <a:r>
              <a:rPr lang="en-US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Menyamakan</a:t>
            </a:r>
            <a:r>
              <a:rPr lang="en-US" dirty="0"/>
              <a:t> format </a:t>
            </a:r>
            <a:r>
              <a:rPr lang="en-US" dirty="0" err="1"/>
              <a:t>kolom</a:t>
            </a:r>
            <a:r>
              <a:rPr lang="en-US" dirty="0"/>
              <a:t> dan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komoditas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tiap</a:t>
            </a:r>
            <a:r>
              <a:rPr lang="en-US" dirty="0"/>
              <a:t> </a:t>
            </a:r>
            <a:r>
              <a:rPr lang="en-US" dirty="0" err="1"/>
              <a:t>bulan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Pada data </a:t>
            </a:r>
            <a:r>
              <a:rPr lang="en-US" dirty="0" err="1"/>
              <a:t>Januari</a:t>
            </a:r>
            <a:r>
              <a:rPr lang="en-US" dirty="0"/>
              <a:t>, </a:t>
            </a:r>
            <a:r>
              <a:rPr lang="en-US" dirty="0" err="1"/>
              <a:t>harga</a:t>
            </a:r>
            <a:r>
              <a:rPr lang="en-US" dirty="0"/>
              <a:t> ‘</a:t>
            </a:r>
            <a:r>
              <a:rPr lang="en-US" dirty="0" err="1"/>
              <a:t>Beras</a:t>
            </a:r>
            <a:r>
              <a:rPr lang="en-US" dirty="0"/>
              <a:t>’ </a:t>
            </a:r>
            <a:r>
              <a:rPr lang="en-US" dirty="0" err="1"/>
              <a:t>mirip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harga</a:t>
            </a:r>
            <a:r>
              <a:rPr lang="en-US" dirty="0"/>
              <a:t> </a:t>
            </a:r>
            <a:r>
              <a:rPr lang="en-US" dirty="0" err="1"/>
              <a:t>beras</a:t>
            </a:r>
            <a:r>
              <a:rPr lang="en-US" dirty="0"/>
              <a:t> medium, </a:t>
            </a:r>
            <a:r>
              <a:rPr lang="en-US" dirty="0" err="1"/>
              <a:t>maka</a:t>
            </a:r>
            <a:r>
              <a:rPr lang="en-US" dirty="0"/>
              <a:t> pada </a:t>
            </a:r>
            <a:r>
              <a:rPr lang="en-US" dirty="0" err="1"/>
              <a:t>Januari</a:t>
            </a:r>
            <a:r>
              <a:rPr lang="en-US" dirty="0"/>
              <a:t> </a:t>
            </a:r>
            <a:r>
              <a:rPr lang="en-US" dirty="0" err="1"/>
              <a:t>diganti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‘</a:t>
            </a:r>
            <a:r>
              <a:rPr lang="en-US" dirty="0" err="1"/>
              <a:t>Beras</a:t>
            </a:r>
            <a:r>
              <a:rPr lang="en-US" dirty="0"/>
              <a:t> Medium’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Menambah</a:t>
            </a:r>
            <a:r>
              <a:rPr lang="en-US" dirty="0"/>
              <a:t> </a:t>
            </a:r>
            <a:r>
              <a:rPr lang="en-US" dirty="0" err="1"/>
              <a:t>satuan</a:t>
            </a:r>
            <a:r>
              <a:rPr lang="en-US" dirty="0"/>
              <a:t> pada </a:t>
            </a:r>
            <a:r>
              <a:rPr lang="en-US" dirty="0" err="1"/>
              <a:t>bulan</a:t>
            </a:r>
            <a:r>
              <a:rPr lang="en-US" dirty="0"/>
              <a:t> </a:t>
            </a:r>
            <a:r>
              <a:rPr lang="en-US" dirty="0" err="1"/>
              <a:t>januari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komoditas</a:t>
            </a:r>
            <a:r>
              <a:rPr lang="en-US" dirty="0"/>
              <a:t> </a:t>
            </a:r>
            <a:r>
              <a:rPr lang="en-US" dirty="0" err="1"/>
              <a:t>Februari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Menghapus</a:t>
            </a:r>
            <a:r>
              <a:rPr lang="en-US" dirty="0"/>
              <a:t> NA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79BF960-0B3F-4B1A-B577-4A56968F0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633" y="2842219"/>
            <a:ext cx="4692253" cy="88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8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6EF1C279-033D-412F-90E8-BF4797BF7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: Diagonal Corners Snipped 15">
            <a:extLst>
              <a:ext uri="{FF2B5EF4-FFF2-40B4-BE49-F238E27FC236}">
                <a16:creationId xmlns:a16="http://schemas.microsoft.com/office/drawing/2014/main" id="{6BBB1A19-357A-4E97-AF0F-265847E4C0A2}"/>
              </a:ext>
            </a:extLst>
          </p:cNvPr>
          <p:cNvSpPr/>
          <p:nvPr/>
        </p:nvSpPr>
        <p:spPr>
          <a:xfrm>
            <a:off x="391801" y="600161"/>
            <a:ext cx="7358799" cy="7112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	1. Data Preprocessing</a:t>
            </a:r>
            <a:endParaRPr lang="en-ID" sz="2800" dirty="0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E78CD0F6-24C5-41CB-AAA3-C7441DAD64D4}"/>
              </a:ext>
            </a:extLst>
          </p:cNvPr>
          <p:cNvSpPr/>
          <p:nvPr/>
        </p:nvSpPr>
        <p:spPr>
          <a:xfrm>
            <a:off x="1097280" y="1671564"/>
            <a:ext cx="296092" cy="278674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708810-8EE3-49A1-8218-332147564BCE}"/>
              </a:ext>
            </a:extLst>
          </p:cNvPr>
          <p:cNvSpPr txBox="1"/>
          <p:nvPr/>
        </p:nvSpPr>
        <p:spPr>
          <a:xfrm>
            <a:off x="1454332" y="1549291"/>
            <a:ext cx="7933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Britannic Bold" panose="020B0903060703020204" pitchFamily="34" charset="0"/>
              </a:rPr>
              <a:t>Menggabung</a:t>
            </a:r>
            <a:r>
              <a:rPr lang="en-US" sz="2800" dirty="0">
                <a:latin typeface="Britannic Bold" panose="020B0903060703020204" pitchFamily="34" charset="0"/>
              </a:rPr>
              <a:t> dan </a:t>
            </a:r>
            <a:r>
              <a:rPr lang="en-US" sz="2800" dirty="0" err="1">
                <a:latin typeface="Britannic Bold" panose="020B0903060703020204" pitchFamily="34" charset="0"/>
              </a:rPr>
              <a:t>Menyimpan</a:t>
            </a:r>
            <a:r>
              <a:rPr lang="en-US" sz="2800" dirty="0">
                <a:latin typeface="Britannic Bold" panose="020B0903060703020204" pitchFamily="34" charset="0"/>
              </a:rPr>
              <a:t> Dataset </a:t>
            </a:r>
            <a:r>
              <a:rPr lang="en-US" sz="2800" dirty="0" err="1">
                <a:latin typeface="Britannic Bold" panose="020B0903060703020204" pitchFamily="34" charset="0"/>
              </a:rPr>
              <a:t>baru</a:t>
            </a:r>
            <a:endParaRPr lang="en-ID" sz="2800" dirty="0">
              <a:latin typeface="Britannic Bold" panose="020B09030607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6F77E-18A9-46C5-BD02-4D682E3ACF8D}"/>
              </a:ext>
            </a:extLst>
          </p:cNvPr>
          <p:cNvSpPr txBox="1"/>
          <p:nvPr/>
        </p:nvSpPr>
        <p:spPr>
          <a:xfrm>
            <a:off x="1454332" y="2072511"/>
            <a:ext cx="67230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Setalah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dataset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tiap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bulan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sudah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rapih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digabung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menjadi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satu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dataset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utuh</a:t>
            </a:r>
            <a:r>
              <a:rPr lang="en-ID" dirty="0">
                <a:solidFill>
                  <a:schemeClr val="tx1">
                    <a:lumMod val="95000"/>
                  </a:schemeClr>
                </a:solidFill>
              </a:rPr>
              <a:t>. </a:t>
            </a:r>
            <a:r>
              <a:rPr lang="en-ID" dirty="0" err="1">
                <a:solidFill>
                  <a:schemeClr val="tx1">
                    <a:lumMod val="95000"/>
                  </a:schemeClr>
                </a:solidFill>
              </a:rPr>
              <a:t>Dengan</a:t>
            </a:r>
            <a:r>
              <a:rPr lang="en-ID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ID" dirty="0" err="1">
                <a:solidFill>
                  <a:schemeClr val="tx1">
                    <a:lumMod val="95000"/>
                  </a:schemeClr>
                </a:solidFill>
              </a:rPr>
              <a:t>sintaks</a:t>
            </a:r>
            <a:r>
              <a:rPr lang="en-ID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ID" dirty="0" err="1">
                <a:solidFill>
                  <a:schemeClr val="tx1">
                    <a:lumMod val="95000"/>
                  </a:schemeClr>
                </a:solidFill>
              </a:rPr>
              <a:t>dibawah</a:t>
            </a:r>
            <a:r>
              <a:rPr lang="en-ID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ID" dirty="0" err="1">
                <a:solidFill>
                  <a:schemeClr val="tx1">
                    <a:lumMod val="95000"/>
                  </a:schemeClr>
                </a:solidFill>
              </a:rPr>
              <a:t>ini</a:t>
            </a:r>
            <a:r>
              <a:rPr lang="en-ID" dirty="0">
                <a:solidFill>
                  <a:schemeClr val="tx1">
                    <a:lumMod val="95000"/>
                  </a:schemeClr>
                </a:solidFill>
              </a:rPr>
              <a:t>, </a:t>
            </a:r>
            <a:r>
              <a:rPr lang="en-ID" dirty="0" err="1">
                <a:solidFill>
                  <a:schemeClr val="tx1">
                    <a:lumMod val="95000"/>
                  </a:schemeClr>
                </a:solidFill>
              </a:rPr>
              <a:t>akan</a:t>
            </a:r>
            <a:r>
              <a:rPr lang="en-ID" dirty="0">
                <a:solidFill>
                  <a:schemeClr val="tx1">
                    <a:lumMod val="95000"/>
                  </a:schemeClr>
                </a:solidFill>
              </a:rPr>
              <a:t> di </a:t>
            </a:r>
            <a:r>
              <a:rPr lang="en-ID" dirty="0" err="1">
                <a:solidFill>
                  <a:schemeClr val="tx1">
                    <a:lumMod val="95000"/>
                  </a:schemeClr>
                </a:solidFill>
              </a:rPr>
              <a:t>dapat</a:t>
            </a:r>
            <a:r>
              <a:rPr lang="en-ID" dirty="0">
                <a:solidFill>
                  <a:schemeClr val="tx1">
                    <a:lumMod val="95000"/>
                  </a:schemeClr>
                </a:solidFill>
              </a:rPr>
              <a:t> data frame </a:t>
            </a:r>
            <a:r>
              <a:rPr lang="en-ID" dirty="0" err="1">
                <a:solidFill>
                  <a:schemeClr val="tx1">
                    <a:lumMod val="95000"/>
                  </a:schemeClr>
                </a:solidFill>
              </a:rPr>
              <a:t>seperti</a:t>
            </a:r>
            <a:r>
              <a:rPr lang="en-ID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ID" dirty="0" err="1">
                <a:solidFill>
                  <a:schemeClr val="tx1">
                    <a:lumMod val="95000"/>
                  </a:schemeClr>
                </a:solidFill>
              </a:rPr>
              <a:t>berikut</a:t>
            </a:r>
            <a:r>
              <a:rPr lang="en-ID" dirty="0">
                <a:solidFill>
                  <a:schemeClr val="tx1">
                    <a:lumMod val="95000"/>
                  </a:schemeClr>
                </a:solidFill>
              </a:rPr>
              <a:t>: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47D5A6-25E6-4812-A8CE-9C7E52DC8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075" y="2999577"/>
            <a:ext cx="5431531" cy="32416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F3F50A-34DC-4E22-93A8-6BE676E8024D}"/>
              </a:ext>
            </a:extLst>
          </p:cNvPr>
          <p:cNvSpPr txBox="1"/>
          <p:nvPr/>
        </p:nvSpPr>
        <p:spPr>
          <a:xfrm>
            <a:off x="1541417" y="6241253"/>
            <a:ext cx="731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 </a:t>
            </a:r>
            <a:r>
              <a:rPr lang="en-US" dirty="0" err="1"/>
              <a:t>disimpan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csv dan </a:t>
            </a:r>
            <a:r>
              <a:rPr lang="en-US" dirty="0" err="1"/>
              <a:t>siap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diolah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lanjut</a:t>
            </a:r>
            <a:r>
              <a:rPr lang="en-US" dirty="0"/>
              <a:t>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53903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744E4A4-45C3-4C2B-9B09-F8F0214877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2250F131-64B0-4A82-9075-7DD026011A35}"/>
              </a:ext>
            </a:extLst>
          </p:cNvPr>
          <p:cNvSpPr/>
          <p:nvPr/>
        </p:nvSpPr>
        <p:spPr>
          <a:xfrm>
            <a:off x="2009418" y="2787386"/>
            <a:ext cx="7358799" cy="7112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	2. Exploratory Data Analysis</a:t>
            </a:r>
            <a:endParaRPr lang="en-ID" sz="2800" dirty="0"/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73CB3BEA-3B86-4E40-93A1-81335B8F63D5}"/>
              </a:ext>
            </a:extLst>
          </p:cNvPr>
          <p:cNvSpPr/>
          <p:nvPr/>
        </p:nvSpPr>
        <p:spPr>
          <a:xfrm>
            <a:off x="2009418" y="1780828"/>
            <a:ext cx="7358799" cy="7112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	1. Data Preprocessing	</a:t>
            </a:r>
            <a:endParaRPr lang="en-ID" sz="2800" dirty="0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53EE3DB6-A603-4058-B08E-8B2297E11418}"/>
              </a:ext>
            </a:extLst>
          </p:cNvPr>
          <p:cNvSpPr/>
          <p:nvPr/>
        </p:nvSpPr>
        <p:spPr>
          <a:xfrm>
            <a:off x="2009418" y="3772719"/>
            <a:ext cx="7358799" cy="7112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	3. </a:t>
            </a:r>
            <a:r>
              <a:rPr lang="en-US" sz="2800" dirty="0" err="1"/>
              <a:t>Pemodelan</a:t>
            </a:r>
            <a:endParaRPr lang="en-ID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51CA03-0707-4017-87A5-38E2EA49DAF4}"/>
              </a:ext>
            </a:extLst>
          </p:cNvPr>
          <p:cNvSpPr txBox="1"/>
          <p:nvPr/>
        </p:nvSpPr>
        <p:spPr>
          <a:xfrm>
            <a:off x="583474" y="450636"/>
            <a:ext cx="4868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LANGKAH PENGERJAAN</a:t>
            </a:r>
            <a:endParaRPr lang="en-ID" sz="4800" dirty="0">
              <a:solidFill>
                <a:schemeClr val="bg1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sp>
        <p:nvSpPr>
          <p:cNvPr id="22" name="Rectangle: Diagonal Corners Snipped 21">
            <a:extLst>
              <a:ext uri="{FF2B5EF4-FFF2-40B4-BE49-F238E27FC236}">
                <a16:creationId xmlns:a16="http://schemas.microsoft.com/office/drawing/2014/main" id="{E6BC7C1E-4B7C-46A4-86D1-9DE8AB1BECBE}"/>
              </a:ext>
            </a:extLst>
          </p:cNvPr>
          <p:cNvSpPr/>
          <p:nvPr/>
        </p:nvSpPr>
        <p:spPr>
          <a:xfrm>
            <a:off x="2009418" y="4767308"/>
            <a:ext cx="7358799" cy="7112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	4. Kesimpulan</a:t>
            </a:r>
            <a:endParaRPr lang="en-ID" sz="2800" dirty="0"/>
          </a:p>
        </p:txBody>
      </p:sp>
    </p:spTree>
    <p:extLst>
      <p:ext uri="{BB962C8B-B14F-4D97-AF65-F5344CB8AC3E}">
        <p14:creationId xmlns:p14="http://schemas.microsoft.com/office/powerpoint/2010/main" val="1340743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33333E-6 L -0.13256 -0.3171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28" y="-1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 animBg="1"/>
      <p:bldP spid="21" grpId="0" animBg="1"/>
      <p:bldP spid="11" grpId="0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E412CF39-B1F8-41E2-AAC7-9DA72FB46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: Diagonal Corners Snipped 15">
            <a:extLst>
              <a:ext uri="{FF2B5EF4-FFF2-40B4-BE49-F238E27FC236}">
                <a16:creationId xmlns:a16="http://schemas.microsoft.com/office/drawing/2014/main" id="{6BBB1A19-357A-4E97-AF0F-265847E4C0A2}"/>
              </a:ext>
            </a:extLst>
          </p:cNvPr>
          <p:cNvSpPr/>
          <p:nvPr/>
        </p:nvSpPr>
        <p:spPr>
          <a:xfrm>
            <a:off x="391801" y="600161"/>
            <a:ext cx="7358799" cy="7112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	2. Exploratory Data Analysis</a:t>
            </a:r>
            <a:endParaRPr lang="en-ID" sz="2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FDCA4F-D32B-4DB9-BFE7-1CB350B56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6308" y="1521208"/>
            <a:ext cx="8534400" cy="780627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memudahkan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pengolahan</a:t>
            </a:r>
            <a:r>
              <a:rPr lang="en-US" dirty="0">
                <a:solidFill>
                  <a:schemeClr val="tx1"/>
                </a:solidFill>
              </a:rPr>
              <a:t>, data </a:t>
            </a:r>
            <a:r>
              <a:rPr lang="en-US" dirty="0" err="1">
                <a:solidFill>
                  <a:schemeClr val="tx1"/>
                </a:solidFill>
              </a:rPr>
              <a:t>diubah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menjadi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tabel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dua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arah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dimana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kolomnya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adalah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nama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komoditas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5FAA2F-513C-4536-A998-81198177B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853" y="2422360"/>
            <a:ext cx="7549849" cy="3016701"/>
          </a:xfrm>
          <a:prstGeom prst="rect">
            <a:avLst/>
          </a:prstGeom>
        </p:spPr>
      </p:pic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F69A01D1-2396-4302-8EF9-909677197AA2}"/>
              </a:ext>
            </a:extLst>
          </p:cNvPr>
          <p:cNvSpPr txBox="1">
            <a:spLocks/>
          </p:cNvSpPr>
          <p:nvPr/>
        </p:nvSpPr>
        <p:spPr>
          <a:xfrm>
            <a:off x="913577" y="5615835"/>
            <a:ext cx="8534400" cy="780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US" dirty="0">
                <a:solidFill>
                  <a:schemeClr val="tx1"/>
                </a:solidFill>
              </a:rPr>
              <a:t>Data </a:t>
            </a:r>
            <a:r>
              <a:rPr lang="en-US" dirty="0" err="1">
                <a:solidFill>
                  <a:schemeClr val="tx1"/>
                </a:solidFill>
              </a:rPr>
              <a:t>mengandung</a:t>
            </a:r>
            <a:r>
              <a:rPr lang="en-US" dirty="0">
                <a:solidFill>
                  <a:schemeClr val="tx1"/>
                </a:solidFill>
              </a:rPr>
              <a:t> outlier, </a:t>
            </a:r>
            <a:r>
              <a:rPr lang="en-US" dirty="0" err="1">
                <a:solidFill>
                  <a:schemeClr val="tx1"/>
                </a:solidFill>
              </a:rPr>
              <a:t>sehingga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diganti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dengan</a:t>
            </a:r>
            <a:r>
              <a:rPr lang="en-US" dirty="0">
                <a:solidFill>
                  <a:schemeClr val="tx1"/>
                </a:solidFill>
              </a:rPr>
              <a:t> median. Data </a:t>
            </a:r>
            <a:r>
              <a:rPr lang="en-US" dirty="0" err="1">
                <a:solidFill>
                  <a:schemeClr val="tx1"/>
                </a:solidFill>
              </a:rPr>
              <a:t>tidak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dihapus</a:t>
            </a:r>
            <a:r>
              <a:rPr lang="en-US" dirty="0">
                <a:solidFill>
                  <a:schemeClr val="tx1"/>
                </a:solidFill>
              </a:rPr>
              <a:t> agar series </a:t>
            </a:r>
            <a:r>
              <a:rPr lang="en-US" dirty="0" err="1">
                <a:solidFill>
                  <a:schemeClr val="tx1"/>
                </a:solidFill>
              </a:rPr>
              <a:t>tidak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bolong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63820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E412CF39-B1F8-41E2-AAC7-9DA72FB46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: Diagonal Corners Snipped 15">
            <a:extLst>
              <a:ext uri="{FF2B5EF4-FFF2-40B4-BE49-F238E27FC236}">
                <a16:creationId xmlns:a16="http://schemas.microsoft.com/office/drawing/2014/main" id="{6BBB1A19-357A-4E97-AF0F-265847E4C0A2}"/>
              </a:ext>
            </a:extLst>
          </p:cNvPr>
          <p:cNvSpPr/>
          <p:nvPr/>
        </p:nvSpPr>
        <p:spPr>
          <a:xfrm>
            <a:off x="391801" y="600161"/>
            <a:ext cx="7358799" cy="7112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	2. Exploratory Data Analysis</a:t>
            </a:r>
            <a:endParaRPr lang="en-ID" sz="2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FDCA4F-D32B-4DB9-BFE7-1CB350B56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057" y="1253903"/>
            <a:ext cx="8534400" cy="83602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</a:rPr>
              <a:t>Dibuat</a:t>
            </a:r>
            <a:r>
              <a:rPr lang="en-US" dirty="0">
                <a:solidFill>
                  <a:schemeClr val="tx1"/>
                </a:solidFill>
              </a:rPr>
              <a:t> data rata-rata </a:t>
            </a:r>
            <a:r>
              <a:rPr lang="en-US" dirty="0" err="1">
                <a:solidFill>
                  <a:schemeClr val="tx1"/>
                </a:solidFill>
              </a:rPr>
              <a:t>seluruh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komoditas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perubahan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harga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komoditas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secara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keseluruhan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selama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setahun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9A4659-7823-4BD2-8A80-846CDE113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934" y="2051524"/>
            <a:ext cx="8534400" cy="2159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210D64-7F73-4979-AA71-755F1797D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8341" y="2051524"/>
            <a:ext cx="2127359" cy="558829"/>
          </a:xfrm>
          <a:prstGeom prst="rect">
            <a:avLst/>
          </a:prstGeom>
        </p:spPr>
      </p:pic>
      <p:pic>
        <p:nvPicPr>
          <p:cNvPr id="19" name="Picture 18" descr="A screenshot of a survey&#10;&#10;Description automatically generated">
            <a:extLst>
              <a:ext uri="{FF2B5EF4-FFF2-40B4-BE49-F238E27FC236}">
                <a16:creationId xmlns:a16="http://schemas.microsoft.com/office/drawing/2014/main" id="{EF51DE46-3616-484A-97A9-B8F08CB0F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605" y="4373455"/>
            <a:ext cx="8533730" cy="20638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55102CA-E709-4393-98AA-D79FCA5D24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8341" y="4368802"/>
            <a:ext cx="2159111" cy="57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66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</TotalTime>
  <Words>373</Words>
  <Application>Microsoft Office PowerPoint</Application>
  <PresentationFormat>Widescreen</PresentationFormat>
  <Paragraphs>111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Aldhabi</vt:lpstr>
      <vt:lpstr>Arial</vt:lpstr>
      <vt:lpstr>Bahnschrift SemiBold Condensed</vt:lpstr>
      <vt:lpstr>Bodoni Bd BT</vt:lpstr>
      <vt:lpstr>Britannic Bold</vt:lpstr>
      <vt:lpstr>Century Gothic</vt:lpstr>
      <vt:lpstr>Copperplate Gothic Bold</vt:lpstr>
      <vt:lpstr>Wingdings</vt:lpstr>
      <vt:lpstr>Wingdings 3</vt:lpstr>
      <vt:lpstr>Slice</vt:lpstr>
      <vt:lpstr>DATA SCIENCE ACADEMY</vt:lpstr>
      <vt:lpstr>MEMBERS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TERIMA KASIH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ACADEMY</dc:title>
  <dc:creator>Syahid Ibnu</dc:creator>
  <cp:lastModifiedBy>Syahid Ibnu</cp:lastModifiedBy>
  <cp:revision>54</cp:revision>
  <dcterms:created xsi:type="dcterms:W3CDTF">2019-07-26T04:28:50Z</dcterms:created>
  <dcterms:modified xsi:type="dcterms:W3CDTF">2019-07-27T18:02:09Z</dcterms:modified>
</cp:coreProperties>
</file>